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9.xml" ContentType="application/vnd.openxmlformats-officedocument.presentationml.slide+xml"/>
  <Override PartName="/ppt/slides/slide19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theme/theme2.xml" ContentType="application/vnd.openxmlformats-officedocument.theme+xml"/>
  <Override PartName="/ppt/charts/style1.xml" ContentType="application/vnd.ms-office.chartstyle+xml"/>
  <Override PartName="/ppt/charts/colors1.xml" ContentType="application/vnd.ms-office.chartcolorstyl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65" r:id="rId4"/>
    <p:sldId id="261" r:id="rId5"/>
    <p:sldId id="262" r:id="rId6"/>
    <p:sldId id="266" r:id="rId7"/>
    <p:sldId id="264" r:id="rId8"/>
    <p:sldId id="263" r:id="rId9"/>
    <p:sldId id="278" r:id="rId10"/>
    <p:sldId id="270" r:id="rId11"/>
    <p:sldId id="269" r:id="rId12"/>
    <p:sldId id="280" r:id="rId13"/>
    <p:sldId id="271" r:id="rId14"/>
    <p:sldId id="267" r:id="rId15"/>
    <p:sldId id="281" r:id="rId16"/>
    <p:sldId id="282" r:id="rId17"/>
    <p:sldId id="258" r:id="rId18"/>
    <p:sldId id="284" r:id="rId19"/>
    <p:sldId id="260" r:id="rId20"/>
    <p:sldId id="283" r:id="rId21"/>
    <p:sldId id="275" r:id="rId22"/>
    <p:sldId id="285" r:id="rId23"/>
    <p:sldId id="276" r:id="rId24"/>
    <p:sldId id="277" r:id="rId25"/>
    <p:sldId id="289" r:id="rId26"/>
    <p:sldId id="286" r:id="rId27"/>
    <p:sldId id="288" r:id="rId28"/>
    <p:sldId id="287" r:id="rId29"/>
    <p:sldId id="29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AD2"/>
    <a:srgbClr val="E5E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9A1932-3BE4-434C-A6D8-1CADE8FAB6DD}" v="125" dt="2023-10-10T07:15:43.0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YER Sandrine" userId="05dc9f46-f175-4d0f-b217-17c633bb7982" providerId="ADAL" clId="{A49A1932-3BE4-434C-A6D8-1CADE8FAB6DD}"/>
    <pc:docChg chg="undo redo custSel addSld delSld modSld sldOrd">
      <pc:chgData name="MEYER Sandrine" userId="05dc9f46-f175-4d0f-b217-17c633bb7982" providerId="ADAL" clId="{A49A1932-3BE4-434C-A6D8-1CADE8FAB6DD}" dt="2023-10-10T07:15:43.002" v="8776"/>
      <pc:docMkLst>
        <pc:docMk/>
      </pc:docMkLst>
      <pc:sldChg chg="addSp modSp mod">
        <pc:chgData name="MEYER Sandrine" userId="05dc9f46-f175-4d0f-b217-17c633bb7982" providerId="ADAL" clId="{A49A1932-3BE4-434C-A6D8-1CADE8FAB6DD}" dt="2023-10-09T13:19:51.519" v="7428" actId="1076"/>
        <pc:sldMkLst>
          <pc:docMk/>
          <pc:sldMk cId="2289709661" sldId="256"/>
        </pc:sldMkLst>
        <pc:picChg chg="add mod">
          <ac:chgData name="MEYER Sandrine" userId="05dc9f46-f175-4d0f-b217-17c633bb7982" providerId="ADAL" clId="{A49A1932-3BE4-434C-A6D8-1CADE8FAB6DD}" dt="2023-10-09T13:19:51.519" v="7428" actId="1076"/>
          <ac:picMkLst>
            <pc:docMk/>
            <pc:sldMk cId="2289709661" sldId="256"/>
            <ac:picMk id="5" creationId="{DC0C5785-C75C-B8F3-342A-EF61DFAD211C}"/>
          </ac:picMkLst>
        </pc:picChg>
      </pc:sldChg>
      <pc:sldChg chg="addSp modSp new mod">
        <pc:chgData name="MEYER Sandrine" userId="05dc9f46-f175-4d0f-b217-17c633bb7982" providerId="ADAL" clId="{A49A1932-3BE4-434C-A6D8-1CADE8FAB6DD}" dt="2023-10-09T15:27:37.544" v="8626" actId="27636"/>
        <pc:sldMkLst>
          <pc:docMk/>
          <pc:sldMk cId="323102773" sldId="257"/>
        </pc:sldMkLst>
        <pc:spChg chg="mod">
          <ac:chgData name="MEYER Sandrine" userId="05dc9f46-f175-4d0f-b217-17c633bb7982" providerId="ADAL" clId="{A49A1932-3BE4-434C-A6D8-1CADE8FAB6DD}" dt="2023-10-09T07:03:08.070" v="5573" actId="6549"/>
          <ac:spMkLst>
            <pc:docMk/>
            <pc:sldMk cId="323102773" sldId="257"/>
            <ac:spMk id="2" creationId="{3C33F290-10AD-033D-AD34-DB274C239A71}"/>
          </ac:spMkLst>
        </pc:spChg>
        <pc:spChg chg="mod">
          <ac:chgData name="MEYER Sandrine" userId="05dc9f46-f175-4d0f-b217-17c633bb7982" providerId="ADAL" clId="{A49A1932-3BE4-434C-A6D8-1CADE8FAB6DD}" dt="2023-10-09T15:27:37.544" v="8626" actId="27636"/>
          <ac:spMkLst>
            <pc:docMk/>
            <pc:sldMk cId="323102773" sldId="257"/>
            <ac:spMk id="3" creationId="{CA010F74-35F2-B5FF-CC5E-6D8E5A2C574C}"/>
          </ac:spMkLst>
        </pc:spChg>
        <pc:picChg chg="add mod">
          <ac:chgData name="MEYER Sandrine" userId="05dc9f46-f175-4d0f-b217-17c633bb7982" providerId="ADAL" clId="{A49A1932-3BE4-434C-A6D8-1CADE8FAB6DD}" dt="2023-10-09T13:19:55.059" v="7429"/>
          <ac:picMkLst>
            <pc:docMk/>
            <pc:sldMk cId="323102773" sldId="257"/>
            <ac:picMk id="4" creationId="{EFCA2323-56E4-40C1-6E96-73437F405EFD}"/>
          </ac:picMkLst>
        </pc:picChg>
      </pc:sldChg>
      <pc:sldChg chg="addSp modSp new mod ord">
        <pc:chgData name="MEYER Sandrine" userId="05dc9f46-f175-4d0f-b217-17c633bb7982" providerId="ADAL" clId="{A49A1932-3BE4-434C-A6D8-1CADE8FAB6DD}" dt="2023-10-09T15:35:30.525" v="8660"/>
        <pc:sldMkLst>
          <pc:docMk/>
          <pc:sldMk cId="100454830" sldId="258"/>
        </pc:sldMkLst>
        <pc:spChg chg="mod">
          <ac:chgData name="MEYER Sandrine" userId="05dc9f46-f175-4d0f-b217-17c633bb7982" providerId="ADAL" clId="{A49A1932-3BE4-434C-A6D8-1CADE8FAB6DD}" dt="2023-10-06T14:47:36.505" v="3811" actId="6549"/>
          <ac:spMkLst>
            <pc:docMk/>
            <pc:sldMk cId="100454830" sldId="258"/>
            <ac:spMk id="2" creationId="{86CDB5FF-FB48-A098-C1C0-C286B25D918B}"/>
          </ac:spMkLst>
        </pc:spChg>
        <pc:spChg chg="mod">
          <ac:chgData name="MEYER Sandrine" userId="05dc9f46-f175-4d0f-b217-17c633bb7982" providerId="ADAL" clId="{A49A1932-3BE4-434C-A6D8-1CADE8FAB6DD}" dt="2023-10-09T15:35:30.525" v="8660"/>
          <ac:spMkLst>
            <pc:docMk/>
            <pc:sldMk cId="100454830" sldId="258"/>
            <ac:spMk id="3" creationId="{85193A10-0D9D-005D-B0D5-418C6A6A8050}"/>
          </ac:spMkLst>
        </pc:spChg>
        <pc:picChg chg="add mod">
          <ac:chgData name="MEYER Sandrine" userId="05dc9f46-f175-4d0f-b217-17c633bb7982" providerId="ADAL" clId="{A49A1932-3BE4-434C-A6D8-1CADE8FAB6DD}" dt="2023-10-09T13:20:44.963" v="7441"/>
          <ac:picMkLst>
            <pc:docMk/>
            <pc:sldMk cId="100454830" sldId="258"/>
            <ac:picMk id="4" creationId="{9505ED44-FA41-01A8-94C0-731CAA9267C2}"/>
          </ac:picMkLst>
        </pc:picChg>
      </pc:sldChg>
      <pc:sldChg chg="new del">
        <pc:chgData name="MEYER Sandrine" userId="05dc9f46-f175-4d0f-b217-17c633bb7982" providerId="ADAL" clId="{A49A1932-3BE4-434C-A6D8-1CADE8FAB6DD}" dt="2023-10-06T11:36:51.190" v="44" actId="680"/>
        <pc:sldMkLst>
          <pc:docMk/>
          <pc:sldMk cId="1199548914" sldId="258"/>
        </pc:sldMkLst>
      </pc:sldChg>
      <pc:sldChg chg="modSp new del mod">
        <pc:chgData name="MEYER Sandrine" userId="05dc9f46-f175-4d0f-b217-17c633bb7982" providerId="ADAL" clId="{A49A1932-3BE4-434C-A6D8-1CADE8FAB6DD}" dt="2023-10-06T11:36:47.573" v="42" actId="680"/>
        <pc:sldMkLst>
          <pc:docMk/>
          <pc:sldMk cId="4131685950" sldId="258"/>
        </pc:sldMkLst>
        <pc:spChg chg="mod">
          <ac:chgData name="MEYER Sandrine" userId="05dc9f46-f175-4d0f-b217-17c633bb7982" providerId="ADAL" clId="{A49A1932-3BE4-434C-A6D8-1CADE8FAB6DD}" dt="2023-10-06T11:36:46.068" v="41" actId="20577"/>
          <ac:spMkLst>
            <pc:docMk/>
            <pc:sldMk cId="4131685950" sldId="258"/>
            <ac:spMk id="2" creationId="{28DFDD50-1FAF-ACAC-A6B1-5BE2C1F26433}"/>
          </ac:spMkLst>
        </pc:spChg>
      </pc:sldChg>
      <pc:sldChg chg="modSp new del mod">
        <pc:chgData name="MEYER Sandrine" userId="05dc9f46-f175-4d0f-b217-17c633bb7982" providerId="ADAL" clId="{A49A1932-3BE4-434C-A6D8-1CADE8FAB6DD}" dt="2023-10-06T16:20:06.562" v="4804" actId="47"/>
        <pc:sldMkLst>
          <pc:docMk/>
          <pc:sldMk cId="3666004376" sldId="259"/>
        </pc:sldMkLst>
        <pc:spChg chg="mod">
          <ac:chgData name="MEYER Sandrine" userId="05dc9f46-f175-4d0f-b217-17c633bb7982" providerId="ADAL" clId="{A49A1932-3BE4-434C-A6D8-1CADE8FAB6DD}" dt="2023-10-06T12:08:29.431" v="556" actId="20577"/>
          <ac:spMkLst>
            <pc:docMk/>
            <pc:sldMk cId="3666004376" sldId="259"/>
            <ac:spMk id="2" creationId="{7FF37D17-9A6A-7EE7-7BC5-F2753E622039}"/>
          </ac:spMkLst>
        </pc:spChg>
      </pc:sldChg>
      <pc:sldChg chg="addSp modSp new mod ord">
        <pc:chgData name="MEYER Sandrine" userId="05dc9f46-f175-4d0f-b217-17c633bb7982" providerId="ADAL" clId="{A49A1932-3BE4-434C-A6D8-1CADE8FAB6DD}" dt="2023-10-09T15:46:34.945" v="8748" actId="1076"/>
        <pc:sldMkLst>
          <pc:docMk/>
          <pc:sldMk cId="1691439184" sldId="260"/>
        </pc:sldMkLst>
        <pc:spChg chg="mod">
          <ac:chgData name="MEYER Sandrine" userId="05dc9f46-f175-4d0f-b217-17c633bb7982" providerId="ADAL" clId="{A49A1932-3BE4-434C-A6D8-1CADE8FAB6DD}" dt="2023-10-06T12:09:03.244" v="625" actId="20577"/>
          <ac:spMkLst>
            <pc:docMk/>
            <pc:sldMk cId="1691439184" sldId="260"/>
            <ac:spMk id="2" creationId="{A27E92E6-97EB-2056-2C35-EA775E2EFCA5}"/>
          </ac:spMkLst>
        </pc:spChg>
        <pc:spChg chg="mod">
          <ac:chgData name="MEYER Sandrine" userId="05dc9f46-f175-4d0f-b217-17c633bb7982" providerId="ADAL" clId="{A49A1932-3BE4-434C-A6D8-1CADE8FAB6DD}" dt="2023-10-09T15:46:34.945" v="8748" actId="1076"/>
          <ac:spMkLst>
            <pc:docMk/>
            <pc:sldMk cId="1691439184" sldId="260"/>
            <ac:spMk id="3" creationId="{63B70C4C-8628-7CAE-7CB7-0E1B36AFB979}"/>
          </ac:spMkLst>
        </pc:spChg>
        <pc:picChg chg="add mod">
          <ac:chgData name="MEYER Sandrine" userId="05dc9f46-f175-4d0f-b217-17c633bb7982" providerId="ADAL" clId="{A49A1932-3BE4-434C-A6D8-1CADE8FAB6DD}" dt="2023-10-09T13:20:51.330" v="7443"/>
          <ac:picMkLst>
            <pc:docMk/>
            <pc:sldMk cId="1691439184" sldId="260"/>
            <ac:picMk id="4" creationId="{B6847CAC-12C3-0CA5-CCE6-9DCC2A3FBF94}"/>
          </ac:picMkLst>
        </pc:picChg>
      </pc:sldChg>
      <pc:sldChg chg="addSp delSp modSp new mod setBg">
        <pc:chgData name="MEYER Sandrine" userId="05dc9f46-f175-4d0f-b217-17c633bb7982" providerId="ADAL" clId="{A49A1932-3BE4-434C-A6D8-1CADE8FAB6DD}" dt="2023-10-09T15:29:14.094" v="8628" actId="1076"/>
        <pc:sldMkLst>
          <pc:docMk/>
          <pc:sldMk cId="3932766447" sldId="261"/>
        </pc:sldMkLst>
        <pc:spChg chg="mod">
          <ac:chgData name="MEYER Sandrine" userId="05dc9f46-f175-4d0f-b217-17c633bb7982" providerId="ADAL" clId="{A49A1932-3BE4-434C-A6D8-1CADE8FAB6DD}" dt="2023-10-06T12:52:05.564" v="1449" actId="26606"/>
          <ac:spMkLst>
            <pc:docMk/>
            <pc:sldMk cId="3932766447" sldId="261"/>
            <ac:spMk id="2" creationId="{77323767-AEE5-C7F4-D9AE-51AA5C071A92}"/>
          </ac:spMkLst>
        </pc:spChg>
        <pc:spChg chg="del mod">
          <ac:chgData name="MEYER Sandrine" userId="05dc9f46-f175-4d0f-b217-17c633bb7982" providerId="ADAL" clId="{A49A1932-3BE4-434C-A6D8-1CADE8FAB6DD}" dt="2023-10-06T12:25:52.058" v="981" actId="478"/>
          <ac:spMkLst>
            <pc:docMk/>
            <pc:sldMk cId="3932766447" sldId="261"/>
            <ac:spMk id="3" creationId="{FF2C21B4-631F-C398-9C04-128EBDA85C85}"/>
          </ac:spMkLst>
        </pc:spChg>
        <pc:spChg chg="add mod">
          <ac:chgData name="MEYER Sandrine" userId="05dc9f46-f175-4d0f-b217-17c633bb7982" providerId="ADAL" clId="{A49A1932-3BE4-434C-A6D8-1CADE8FAB6DD}" dt="2023-10-06T12:53:14.203" v="1464" actId="6549"/>
          <ac:spMkLst>
            <pc:docMk/>
            <pc:sldMk cId="3932766447" sldId="261"/>
            <ac:spMk id="6" creationId="{1CF8ADBD-D81E-64BE-B23D-23605A641456}"/>
          </ac:spMkLst>
        </pc:spChg>
        <pc:spChg chg="add del">
          <ac:chgData name="MEYER Sandrine" userId="05dc9f46-f175-4d0f-b217-17c633bb7982" providerId="ADAL" clId="{A49A1932-3BE4-434C-A6D8-1CADE8FAB6DD}" dt="2023-10-06T12:52:03.081" v="1447" actId="26606"/>
          <ac:spMkLst>
            <pc:docMk/>
            <pc:sldMk cId="3932766447" sldId="261"/>
            <ac:spMk id="11" creationId="{3F4C104D-5F30-4811-9376-566B26E4719A}"/>
          </ac:spMkLst>
        </pc:spChg>
        <pc:spChg chg="add del">
          <ac:chgData name="MEYER Sandrine" userId="05dc9f46-f175-4d0f-b217-17c633bb7982" providerId="ADAL" clId="{A49A1932-3BE4-434C-A6D8-1CADE8FAB6DD}" dt="2023-10-06T12:52:03.081" v="1447" actId="26606"/>
          <ac:spMkLst>
            <pc:docMk/>
            <pc:sldMk cId="3932766447" sldId="261"/>
            <ac:spMk id="13" creationId="{0815E34B-5D02-4E01-A936-E8E1C0AB6F12}"/>
          </ac:spMkLst>
        </pc:spChg>
        <pc:spChg chg="add del">
          <ac:chgData name="MEYER Sandrine" userId="05dc9f46-f175-4d0f-b217-17c633bb7982" providerId="ADAL" clId="{A49A1932-3BE4-434C-A6D8-1CADE8FAB6DD}" dt="2023-10-06T12:52:03.081" v="1447" actId="26606"/>
          <ac:spMkLst>
            <pc:docMk/>
            <pc:sldMk cId="3932766447" sldId="261"/>
            <ac:spMk id="15" creationId="{7DE3414B-B032-4710-A468-D3285E38C5FF}"/>
          </ac:spMkLst>
        </pc:spChg>
        <pc:picChg chg="add mod ord">
          <ac:chgData name="MEYER Sandrine" userId="05dc9f46-f175-4d0f-b217-17c633bb7982" providerId="ADAL" clId="{A49A1932-3BE4-434C-A6D8-1CADE8FAB6DD}" dt="2023-10-09T15:29:14.094" v="8628" actId="1076"/>
          <ac:picMkLst>
            <pc:docMk/>
            <pc:sldMk cId="3932766447" sldId="261"/>
            <ac:picMk id="5" creationId="{0D5D5E5C-7C96-71DE-04B1-AA617854A0A6}"/>
          </ac:picMkLst>
        </pc:picChg>
        <pc:picChg chg="add mod">
          <ac:chgData name="MEYER Sandrine" userId="05dc9f46-f175-4d0f-b217-17c633bb7982" providerId="ADAL" clId="{A49A1932-3BE4-434C-A6D8-1CADE8FAB6DD}" dt="2023-10-09T07:14:56.446" v="5666" actId="1076"/>
          <ac:picMkLst>
            <pc:docMk/>
            <pc:sldMk cId="3932766447" sldId="261"/>
            <ac:picMk id="7" creationId="{18B3B1D4-5B23-3B0D-F0D4-D965F35D12AD}"/>
          </ac:picMkLst>
        </pc:picChg>
        <pc:picChg chg="add mod">
          <ac:chgData name="MEYER Sandrine" userId="05dc9f46-f175-4d0f-b217-17c633bb7982" providerId="ADAL" clId="{A49A1932-3BE4-434C-A6D8-1CADE8FAB6DD}" dt="2023-10-09T13:20:00.724" v="7430"/>
          <ac:picMkLst>
            <pc:docMk/>
            <pc:sldMk cId="3932766447" sldId="261"/>
            <ac:picMk id="8" creationId="{38DDC97C-8058-1C3A-763E-E305A29A44DA}"/>
          </ac:picMkLst>
        </pc:picChg>
      </pc:sldChg>
      <pc:sldChg chg="addSp modSp new mod">
        <pc:chgData name="MEYER Sandrine" userId="05dc9f46-f175-4d0f-b217-17c633bb7982" providerId="ADAL" clId="{A49A1932-3BE4-434C-A6D8-1CADE8FAB6DD}" dt="2023-10-09T13:20:05.366" v="7431"/>
        <pc:sldMkLst>
          <pc:docMk/>
          <pc:sldMk cId="2837587939" sldId="262"/>
        </pc:sldMkLst>
        <pc:spChg chg="add mod">
          <ac:chgData name="MEYER Sandrine" userId="05dc9f46-f175-4d0f-b217-17c633bb7982" providerId="ADAL" clId="{A49A1932-3BE4-434C-A6D8-1CADE8FAB6DD}" dt="2023-10-06T12:30:53.875" v="1143" actId="1076"/>
          <ac:spMkLst>
            <pc:docMk/>
            <pc:sldMk cId="2837587939" sldId="262"/>
            <ac:spMk id="3" creationId="{058BF97A-632E-E8B7-D7AD-F838A7F95FEA}"/>
          </ac:spMkLst>
        </pc:spChg>
        <pc:spChg chg="add mod">
          <ac:chgData name="MEYER Sandrine" userId="05dc9f46-f175-4d0f-b217-17c633bb7982" providerId="ADAL" clId="{A49A1932-3BE4-434C-A6D8-1CADE8FAB6DD}" dt="2023-10-06T12:29:38.368" v="1125" actId="1076"/>
          <ac:spMkLst>
            <pc:docMk/>
            <pc:sldMk cId="2837587939" sldId="262"/>
            <ac:spMk id="4" creationId="{282194F8-F55D-98D5-010C-8B15E289DA12}"/>
          </ac:spMkLst>
        </pc:spChg>
        <pc:spChg chg="add mod">
          <ac:chgData name="MEYER Sandrine" userId="05dc9f46-f175-4d0f-b217-17c633bb7982" providerId="ADAL" clId="{A49A1932-3BE4-434C-A6D8-1CADE8FAB6DD}" dt="2023-10-06T12:30:21.763" v="1141" actId="20577"/>
          <ac:spMkLst>
            <pc:docMk/>
            <pc:sldMk cId="2837587939" sldId="262"/>
            <ac:spMk id="5" creationId="{29B2C900-F546-4980-5952-FED921775E98}"/>
          </ac:spMkLst>
        </pc:spChg>
        <pc:picChg chg="add mod">
          <ac:chgData name="MEYER Sandrine" userId="05dc9f46-f175-4d0f-b217-17c633bb7982" providerId="ADAL" clId="{A49A1932-3BE4-434C-A6D8-1CADE8FAB6DD}" dt="2023-10-09T07:11:43.580" v="5657" actId="1076"/>
          <ac:picMkLst>
            <pc:docMk/>
            <pc:sldMk cId="2837587939" sldId="262"/>
            <ac:picMk id="2" creationId="{865AA7A7-AA8E-27E1-1214-798349DE0E3F}"/>
          </ac:picMkLst>
        </pc:picChg>
        <pc:picChg chg="add mod">
          <ac:chgData name="MEYER Sandrine" userId="05dc9f46-f175-4d0f-b217-17c633bb7982" providerId="ADAL" clId="{A49A1932-3BE4-434C-A6D8-1CADE8FAB6DD}" dt="2023-10-09T07:15:01.041" v="5667"/>
          <ac:picMkLst>
            <pc:docMk/>
            <pc:sldMk cId="2837587939" sldId="262"/>
            <ac:picMk id="6" creationId="{5E11D0A6-65EC-4A20-01CE-46673ECBEB97}"/>
          </ac:picMkLst>
        </pc:picChg>
        <pc:picChg chg="add mod">
          <ac:chgData name="MEYER Sandrine" userId="05dc9f46-f175-4d0f-b217-17c633bb7982" providerId="ADAL" clId="{A49A1932-3BE4-434C-A6D8-1CADE8FAB6DD}" dt="2023-10-09T13:20:05.366" v="7431"/>
          <ac:picMkLst>
            <pc:docMk/>
            <pc:sldMk cId="2837587939" sldId="262"/>
            <ac:picMk id="7" creationId="{64E5D55D-54DA-C473-CA64-DDFC8ED84FCF}"/>
          </ac:picMkLst>
        </pc:picChg>
      </pc:sldChg>
      <pc:sldChg chg="addSp delSp modSp new mod">
        <pc:chgData name="MEYER Sandrine" userId="05dc9f46-f175-4d0f-b217-17c633bb7982" providerId="ADAL" clId="{A49A1932-3BE4-434C-A6D8-1CADE8FAB6DD}" dt="2023-10-09T15:30:21.328" v="8635" actId="1076"/>
        <pc:sldMkLst>
          <pc:docMk/>
          <pc:sldMk cId="976927360" sldId="263"/>
        </pc:sldMkLst>
        <pc:spChg chg="mod">
          <ac:chgData name="MEYER Sandrine" userId="05dc9f46-f175-4d0f-b217-17c633bb7982" providerId="ADAL" clId="{A49A1932-3BE4-434C-A6D8-1CADE8FAB6DD}" dt="2023-10-06T13:02:00.694" v="1566" actId="20577"/>
          <ac:spMkLst>
            <pc:docMk/>
            <pc:sldMk cId="976927360" sldId="263"/>
            <ac:spMk id="2" creationId="{BCCB6E2A-3B58-E9AB-66D9-AD92C91C058D}"/>
          </ac:spMkLst>
        </pc:spChg>
        <pc:spChg chg="del">
          <ac:chgData name="MEYER Sandrine" userId="05dc9f46-f175-4d0f-b217-17c633bb7982" providerId="ADAL" clId="{A49A1932-3BE4-434C-A6D8-1CADE8FAB6DD}" dt="2023-10-06T13:02:04.736" v="1567" actId="478"/>
          <ac:spMkLst>
            <pc:docMk/>
            <pc:sldMk cId="976927360" sldId="263"/>
            <ac:spMk id="3" creationId="{992F4D92-CFF3-7473-6943-70D82EB13038}"/>
          </ac:spMkLst>
        </pc:spChg>
        <pc:picChg chg="add mod">
          <ac:chgData name="MEYER Sandrine" userId="05dc9f46-f175-4d0f-b217-17c633bb7982" providerId="ADAL" clId="{A49A1932-3BE4-434C-A6D8-1CADE8FAB6DD}" dt="2023-10-09T15:30:21.328" v="8635" actId="1076"/>
          <ac:picMkLst>
            <pc:docMk/>
            <pc:sldMk cId="976927360" sldId="263"/>
            <ac:picMk id="5" creationId="{5D1A3761-5CBC-1257-9A8C-B8F093801455}"/>
          </ac:picMkLst>
        </pc:picChg>
        <pc:picChg chg="add del mod">
          <ac:chgData name="MEYER Sandrine" userId="05dc9f46-f175-4d0f-b217-17c633bb7982" providerId="ADAL" clId="{A49A1932-3BE4-434C-A6D8-1CADE8FAB6DD}" dt="2023-10-09T07:01:37.651" v="5553" actId="478"/>
          <ac:picMkLst>
            <pc:docMk/>
            <pc:sldMk cId="976927360" sldId="263"/>
            <ac:picMk id="7" creationId="{3D534F56-EDBE-B0F4-6165-A0889ADB9CD6}"/>
          </ac:picMkLst>
        </pc:picChg>
        <pc:picChg chg="add mod">
          <ac:chgData name="MEYER Sandrine" userId="05dc9f46-f175-4d0f-b217-17c633bb7982" providerId="ADAL" clId="{A49A1932-3BE4-434C-A6D8-1CADE8FAB6DD}" dt="2023-10-09T07:15:08.832" v="5670"/>
          <ac:picMkLst>
            <pc:docMk/>
            <pc:sldMk cId="976927360" sldId="263"/>
            <ac:picMk id="8" creationId="{58F7D3C0-D22E-5A71-D0AB-8E1B49AE462A}"/>
          </ac:picMkLst>
        </pc:picChg>
        <pc:picChg chg="add mod">
          <ac:chgData name="MEYER Sandrine" userId="05dc9f46-f175-4d0f-b217-17c633bb7982" providerId="ADAL" clId="{A49A1932-3BE4-434C-A6D8-1CADE8FAB6DD}" dt="2023-10-09T13:20:19.810" v="7434"/>
          <ac:picMkLst>
            <pc:docMk/>
            <pc:sldMk cId="976927360" sldId="263"/>
            <ac:picMk id="9" creationId="{89F34928-044B-C5A5-F798-3F2427966DD0}"/>
          </ac:picMkLst>
        </pc:picChg>
      </pc:sldChg>
      <pc:sldChg chg="modSp new del mod">
        <pc:chgData name="MEYER Sandrine" userId="05dc9f46-f175-4d0f-b217-17c633bb7982" providerId="ADAL" clId="{A49A1932-3BE4-434C-A6D8-1CADE8FAB6DD}" dt="2023-10-06T12:32:21.813" v="1187" actId="47"/>
        <pc:sldMkLst>
          <pc:docMk/>
          <pc:sldMk cId="3503119397" sldId="263"/>
        </pc:sldMkLst>
        <pc:spChg chg="mod">
          <ac:chgData name="MEYER Sandrine" userId="05dc9f46-f175-4d0f-b217-17c633bb7982" providerId="ADAL" clId="{A49A1932-3BE4-434C-A6D8-1CADE8FAB6DD}" dt="2023-10-06T12:31:40.983" v="1174" actId="20577"/>
          <ac:spMkLst>
            <pc:docMk/>
            <pc:sldMk cId="3503119397" sldId="263"/>
            <ac:spMk id="2" creationId="{7E9B6C69-805D-D05F-0398-0F8FEB4D9AF1}"/>
          </ac:spMkLst>
        </pc:spChg>
        <pc:spChg chg="mod">
          <ac:chgData name="MEYER Sandrine" userId="05dc9f46-f175-4d0f-b217-17c633bb7982" providerId="ADAL" clId="{A49A1932-3BE4-434C-A6D8-1CADE8FAB6DD}" dt="2023-10-06T12:31:58.586" v="1186" actId="20577"/>
          <ac:spMkLst>
            <pc:docMk/>
            <pc:sldMk cId="3503119397" sldId="263"/>
            <ac:spMk id="3" creationId="{40F35025-53B6-9FDB-7548-A4CB45CF3AB1}"/>
          </ac:spMkLst>
        </pc:spChg>
      </pc:sldChg>
      <pc:sldChg chg="addSp delSp modSp new mod setBg">
        <pc:chgData name="MEYER Sandrine" userId="05dc9f46-f175-4d0f-b217-17c633bb7982" providerId="ADAL" clId="{A49A1932-3BE4-434C-A6D8-1CADE8FAB6DD}" dt="2023-10-09T15:30:12.425" v="8633" actId="14100"/>
        <pc:sldMkLst>
          <pc:docMk/>
          <pc:sldMk cId="2834719767" sldId="264"/>
        </pc:sldMkLst>
        <pc:spChg chg="del mod">
          <ac:chgData name="MEYER Sandrine" userId="05dc9f46-f175-4d0f-b217-17c633bb7982" providerId="ADAL" clId="{A49A1932-3BE4-434C-A6D8-1CADE8FAB6DD}" dt="2023-10-09T07:11:06.207" v="5654" actId="478"/>
          <ac:spMkLst>
            <pc:docMk/>
            <pc:sldMk cId="2834719767" sldId="264"/>
            <ac:spMk id="2" creationId="{8D95B90B-B49F-B823-A695-878EEB26391C}"/>
          </ac:spMkLst>
        </pc:spChg>
        <pc:spChg chg="mod">
          <ac:chgData name="MEYER Sandrine" userId="05dc9f46-f175-4d0f-b217-17c633bb7982" providerId="ADAL" clId="{A49A1932-3BE4-434C-A6D8-1CADE8FAB6DD}" dt="2023-10-09T07:09:12.527" v="5644" actId="1076"/>
          <ac:spMkLst>
            <pc:docMk/>
            <pc:sldMk cId="2834719767" sldId="264"/>
            <ac:spMk id="3" creationId="{49D8CABA-E793-83B1-C6CB-A3963D2CE6B6}"/>
          </ac:spMkLst>
        </pc:spChg>
        <pc:spChg chg="add del mod">
          <ac:chgData name="MEYER Sandrine" userId="05dc9f46-f175-4d0f-b217-17c633bb7982" providerId="ADAL" clId="{A49A1932-3BE4-434C-A6D8-1CADE8FAB6DD}" dt="2023-10-09T07:11:14.230" v="5656" actId="478"/>
          <ac:spMkLst>
            <pc:docMk/>
            <pc:sldMk cId="2834719767" sldId="264"/>
            <ac:spMk id="7" creationId="{78736006-5621-CD01-1324-C7C517AD80A5}"/>
          </ac:spMkLst>
        </pc:spChg>
        <pc:spChg chg="add mod">
          <ac:chgData name="MEYER Sandrine" userId="05dc9f46-f175-4d0f-b217-17c633bb7982" providerId="ADAL" clId="{A49A1932-3BE4-434C-A6D8-1CADE8FAB6DD}" dt="2023-10-09T07:11:07.608" v="5655"/>
          <ac:spMkLst>
            <pc:docMk/>
            <pc:sldMk cId="2834719767" sldId="264"/>
            <ac:spMk id="8" creationId="{34306A74-17B0-11B0-BD54-ED972C2B4280}"/>
          </ac:spMkLst>
        </pc:spChg>
        <pc:picChg chg="add mod">
          <ac:chgData name="MEYER Sandrine" userId="05dc9f46-f175-4d0f-b217-17c633bb7982" providerId="ADAL" clId="{A49A1932-3BE4-434C-A6D8-1CADE8FAB6DD}" dt="2023-10-09T15:30:12.425" v="8633" actId="14100"/>
          <ac:picMkLst>
            <pc:docMk/>
            <pc:sldMk cId="2834719767" sldId="264"/>
            <ac:picMk id="5" creationId="{D53C2129-8066-236F-D43D-FC4C48FB9A1A}"/>
          </ac:picMkLst>
        </pc:picChg>
        <pc:picChg chg="add mod">
          <ac:chgData name="MEYER Sandrine" userId="05dc9f46-f175-4d0f-b217-17c633bb7982" providerId="ADAL" clId="{A49A1932-3BE4-434C-A6D8-1CADE8FAB6DD}" dt="2023-10-09T07:15:06.454" v="5669"/>
          <ac:picMkLst>
            <pc:docMk/>
            <pc:sldMk cId="2834719767" sldId="264"/>
            <ac:picMk id="9" creationId="{AD6B0F8D-70C8-3337-E992-BBE3DDC80492}"/>
          </ac:picMkLst>
        </pc:picChg>
        <pc:picChg chg="add mod">
          <ac:chgData name="MEYER Sandrine" userId="05dc9f46-f175-4d0f-b217-17c633bb7982" providerId="ADAL" clId="{A49A1932-3BE4-434C-A6D8-1CADE8FAB6DD}" dt="2023-10-09T13:20:12.131" v="7433"/>
          <ac:picMkLst>
            <pc:docMk/>
            <pc:sldMk cId="2834719767" sldId="264"/>
            <ac:picMk id="10" creationId="{C188AC6E-9728-6972-0A91-E8FF63A18B5E}"/>
          </ac:picMkLst>
        </pc:picChg>
      </pc:sldChg>
      <pc:sldChg chg="delSp modSp new mod">
        <pc:chgData name="MEYER Sandrine" userId="05dc9f46-f175-4d0f-b217-17c633bb7982" providerId="ADAL" clId="{A49A1932-3BE4-434C-A6D8-1CADE8FAB6DD}" dt="2023-10-06T12:49:43.186" v="1434" actId="1076"/>
        <pc:sldMkLst>
          <pc:docMk/>
          <pc:sldMk cId="1622412785" sldId="265"/>
        </pc:sldMkLst>
        <pc:spChg chg="mod">
          <ac:chgData name="MEYER Sandrine" userId="05dc9f46-f175-4d0f-b217-17c633bb7982" providerId="ADAL" clId="{A49A1932-3BE4-434C-A6D8-1CADE8FAB6DD}" dt="2023-10-06T12:49:43.186" v="1434" actId="1076"/>
          <ac:spMkLst>
            <pc:docMk/>
            <pc:sldMk cId="1622412785" sldId="265"/>
            <ac:spMk id="2" creationId="{A9B993E1-1BB6-C882-CBD2-FF3F3F20EFD6}"/>
          </ac:spMkLst>
        </pc:spChg>
        <pc:spChg chg="del">
          <ac:chgData name="MEYER Sandrine" userId="05dc9f46-f175-4d0f-b217-17c633bb7982" providerId="ADAL" clId="{A49A1932-3BE4-434C-A6D8-1CADE8FAB6DD}" dt="2023-10-06T12:49:36.783" v="1433" actId="478"/>
          <ac:spMkLst>
            <pc:docMk/>
            <pc:sldMk cId="1622412785" sldId="265"/>
            <ac:spMk id="3" creationId="{2D970EDA-0265-9E22-8A95-5A322BC36318}"/>
          </ac:spMkLst>
        </pc:spChg>
      </pc:sldChg>
      <pc:sldChg chg="modSp new del mod">
        <pc:chgData name="MEYER Sandrine" userId="05dc9f46-f175-4d0f-b217-17c633bb7982" providerId="ADAL" clId="{A49A1932-3BE4-434C-A6D8-1CADE8FAB6DD}" dt="2023-10-06T12:48:59.442" v="1377" actId="680"/>
        <pc:sldMkLst>
          <pc:docMk/>
          <pc:sldMk cId="3672966170" sldId="265"/>
        </pc:sldMkLst>
        <pc:spChg chg="mod">
          <ac:chgData name="MEYER Sandrine" userId="05dc9f46-f175-4d0f-b217-17c633bb7982" providerId="ADAL" clId="{A49A1932-3BE4-434C-A6D8-1CADE8FAB6DD}" dt="2023-10-06T12:48:58.558" v="1376" actId="20577"/>
          <ac:spMkLst>
            <pc:docMk/>
            <pc:sldMk cId="3672966170" sldId="265"/>
            <ac:spMk id="2" creationId="{DFC09657-2E82-F66B-1E36-AB1DC151D04F}"/>
          </ac:spMkLst>
        </pc:spChg>
      </pc:sldChg>
      <pc:sldChg chg="addSp delSp modSp add mod setBg">
        <pc:chgData name="MEYER Sandrine" userId="05dc9f46-f175-4d0f-b217-17c633bb7982" providerId="ADAL" clId="{A49A1932-3BE4-434C-A6D8-1CADE8FAB6DD}" dt="2023-10-09T15:29:59.812" v="8631" actId="14100"/>
        <pc:sldMkLst>
          <pc:docMk/>
          <pc:sldMk cId="476086891" sldId="266"/>
        </pc:sldMkLst>
        <pc:spChg chg="mod">
          <ac:chgData name="MEYER Sandrine" userId="05dc9f46-f175-4d0f-b217-17c633bb7982" providerId="ADAL" clId="{A49A1932-3BE4-434C-A6D8-1CADE8FAB6DD}" dt="2023-10-09T07:09:59.811" v="5648" actId="1076"/>
          <ac:spMkLst>
            <pc:docMk/>
            <pc:sldMk cId="476086891" sldId="266"/>
            <ac:spMk id="2" creationId="{8D95B90B-B49F-B823-A695-878EEB26391C}"/>
          </ac:spMkLst>
        </pc:spChg>
        <pc:spChg chg="mod">
          <ac:chgData name="MEYER Sandrine" userId="05dc9f46-f175-4d0f-b217-17c633bb7982" providerId="ADAL" clId="{A49A1932-3BE4-434C-A6D8-1CADE8FAB6DD}" dt="2023-10-09T07:10:12.798" v="5650" actId="14100"/>
          <ac:spMkLst>
            <pc:docMk/>
            <pc:sldMk cId="476086891" sldId="266"/>
            <ac:spMk id="3" creationId="{49D8CABA-E793-83B1-C6CB-A3963D2CE6B6}"/>
          </ac:spMkLst>
        </pc:spChg>
        <pc:picChg chg="del">
          <ac:chgData name="MEYER Sandrine" userId="05dc9f46-f175-4d0f-b217-17c633bb7982" providerId="ADAL" clId="{A49A1932-3BE4-434C-A6D8-1CADE8FAB6DD}" dt="2023-10-06T12:54:57.554" v="1519" actId="478"/>
          <ac:picMkLst>
            <pc:docMk/>
            <pc:sldMk cId="476086891" sldId="266"/>
            <ac:picMk id="5" creationId="{D53C2129-8066-236F-D43D-FC4C48FB9A1A}"/>
          </ac:picMkLst>
        </pc:picChg>
        <pc:picChg chg="add mod">
          <ac:chgData name="MEYER Sandrine" userId="05dc9f46-f175-4d0f-b217-17c633bb7982" providerId="ADAL" clId="{A49A1932-3BE4-434C-A6D8-1CADE8FAB6DD}" dt="2023-10-09T15:29:59.812" v="8631" actId="14100"/>
          <ac:picMkLst>
            <pc:docMk/>
            <pc:sldMk cId="476086891" sldId="266"/>
            <ac:picMk id="6" creationId="{F9FB8CF0-1378-93DB-F749-CEBBC4D7B36E}"/>
          </ac:picMkLst>
        </pc:picChg>
        <pc:picChg chg="add mod">
          <ac:chgData name="MEYER Sandrine" userId="05dc9f46-f175-4d0f-b217-17c633bb7982" providerId="ADAL" clId="{A49A1932-3BE4-434C-A6D8-1CADE8FAB6DD}" dt="2023-10-09T07:15:04.297" v="5668"/>
          <ac:picMkLst>
            <pc:docMk/>
            <pc:sldMk cId="476086891" sldId="266"/>
            <ac:picMk id="7" creationId="{AD488ED6-B13E-8660-FEC9-45352F6DABEA}"/>
          </ac:picMkLst>
        </pc:picChg>
        <pc:picChg chg="add mod">
          <ac:chgData name="MEYER Sandrine" userId="05dc9f46-f175-4d0f-b217-17c633bb7982" providerId="ADAL" clId="{A49A1932-3BE4-434C-A6D8-1CADE8FAB6DD}" dt="2023-10-09T13:20:09.498" v="7432"/>
          <ac:picMkLst>
            <pc:docMk/>
            <pc:sldMk cId="476086891" sldId="266"/>
            <ac:picMk id="8" creationId="{339DB376-5685-7239-BE7F-E6326BA63212}"/>
          </ac:picMkLst>
        </pc:picChg>
      </pc:sldChg>
      <pc:sldChg chg="modSp add mod">
        <pc:chgData name="MEYER Sandrine" userId="05dc9f46-f175-4d0f-b217-17c633bb7982" providerId="ADAL" clId="{A49A1932-3BE4-434C-A6D8-1CADE8FAB6DD}" dt="2023-10-06T15:44:18.973" v="4453" actId="6549"/>
        <pc:sldMkLst>
          <pc:docMk/>
          <pc:sldMk cId="2266557788" sldId="267"/>
        </pc:sldMkLst>
        <pc:spChg chg="mod">
          <ac:chgData name="MEYER Sandrine" userId="05dc9f46-f175-4d0f-b217-17c633bb7982" providerId="ADAL" clId="{A49A1932-3BE4-434C-A6D8-1CADE8FAB6DD}" dt="2023-10-06T15:44:18.973" v="4453" actId="6549"/>
          <ac:spMkLst>
            <pc:docMk/>
            <pc:sldMk cId="2266557788" sldId="267"/>
            <ac:spMk id="2" creationId="{A9B993E1-1BB6-C882-CBD2-FF3F3F20EFD6}"/>
          </ac:spMkLst>
        </pc:spChg>
      </pc:sldChg>
      <pc:sldChg chg="modSp add del mod">
        <pc:chgData name="MEYER Sandrine" userId="05dc9f46-f175-4d0f-b217-17c633bb7982" providerId="ADAL" clId="{A49A1932-3BE4-434C-A6D8-1CADE8FAB6DD}" dt="2023-10-06T14:42:39.622" v="3785" actId="47"/>
        <pc:sldMkLst>
          <pc:docMk/>
          <pc:sldMk cId="1022163869" sldId="268"/>
        </pc:sldMkLst>
        <pc:spChg chg="mod">
          <ac:chgData name="MEYER Sandrine" userId="05dc9f46-f175-4d0f-b217-17c633bb7982" providerId="ADAL" clId="{A49A1932-3BE4-434C-A6D8-1CADE8FAB6DD}" dt="2023-10-06T13:09:08.755" v="1719" actId="6549"/>
          <ac:spMkLst>
            <pc:docMk/>
            <pc:sldMk cId="1022163869" sldId="268"/>
            <ac:spMk id="2" creationId="{A27E92E6-97EB-2056-2C35-EA775E2EFCA5}"/>
          </ac:spMkLst>
        </pc:spChg>
        <pc:spChg chg="mod">
          <ac:chgData name="MEYER Sandrine" userId="05dc9f46-f175-4d0f-b217-17c633bb7982" providerId="ADAL" clId="{A49A1932-3BE4-434C-A6D8-1CADE8FAB6DD}" dt="2023-10-06T13:09:15.582" v="1721" actId="5793"/>
          <ac:spMkLst>
            <pc:docMk/>
            <pc:sldMk cId="1022163869" sldId="268"/>
            <ac:spMk id="3" creationId="{63B70C4C-8628-7CAE-7CB7-0E1B36AFB979}"/>
          </ac:spMkLst>
        </pc:spChg>
      </pc:sldChg>
      <pc:sldChg chg="modSp new mod">
        <pc:chgData name="MEYER Sandrine" userId="05dc9f46-f175-4d0f-b217-17c633bb7982" providerId="ADAL" clId="{A49A1932-3BE4-434C-A6D8-1CADE8FAB6DD}" dt="2023-10-09T15:31:17.318" v="8645" actId="6549"/>
        <pc:sldMkLst>
          <pc:docMk/>
          <pc:sldMk cId="2541139617" sldId="269"/>
        </pc:sldMkLst>
        <pc:spChg chg="mod">
          <ac:chgData name="MEYER Sandrine" userId="05dc9f46-f175-4d0f-b217-17c633bb7982" providerId="ADAL" clId="{A49A1932-3BE4-434C-A6D8-1CADE8FAB6DD}" dt="2023-10-06T13:17:01.235" v="1860" actId="20577"/>
          <ac:spMkLst>
            <pc:docMk/>
            <pc:sldMk cId="2541139617" sldId="269"/>
            <ac:spMk id="2" creationId="{DAF3A833-5175-773F-0C32-4CD4B8452E56}"/>
          </ac:spMkLst>
        </pc:spChg>
        <pc:spChg chg="mod">
          <ac:chgData name="MEYER Sandrine" userId="05dc9f46-f175-4d0f-b217-17c633bb7982" providerId="ADAL" clId="{A49A1932-3BE4-434C-A6D8-1CADE8FAB6DD}" dt="2023-10-09T15:31:17.318" v="8645" actId="6549"/>
          <ac:spMkLst>
            <pc:docMk/>
            <pc:sldMk cId="2541139617" sldId="269"/>
            <ac:spMk id="3" creationId="{C3B8321D-7E53-1B93-E4A6-28F3A00BEAB8}"/>
          </ac:spMkLst>
        </pc:spChg>
      </pc:sldChg>
      <pc:sldChg chg="addSp delSp modSp new mod">
        <pc:chgData name="MEYER Sandrine" userId="05dc9f46-f175-4d0f-b217-17c633bb7982" providerId="ADAL" clId="{A49A1932-3BE4-434C-A6D8-1CADE8FAB6DD}" dt="2023-10-09T15:31:30.440" v="8647" actId="1076"/>
        <pc:sldMkLst>
          <pc:docMk/>
          <pc:sldMk cId="3179310053" sldId="270"/>
        </pc:sldMkLst>
        <pc:spChg chg="mod">
          <ac:chgData name="MEYER Sandrine" userId="05dc9f46-f175-4d0f-b217-17c633bb7982" providerId="ADAL" clId="{A49A1932-3BE4-434C-A6D8-1CADE8FAB6DD}" dt="2023-10-06T13:17:40.857" v="1980" actId="20577"/>
          <ac:spMkLst>
            <pc:docMk/>
            <pc:sldMk cId="3179310053" sldId="270"/>
            <ac:spMk id="2" creationId="{CCF64972-942E-3741-FE89-5BDE81469C0B}"/>
          </ac:spMkLst>
        </pc:spChg>
        <pc:spChg chg="del">
          <ac:chgData name="MEYER Sandrine" userId="05dc9f46-f175-4d0f-b217-17c633bb7982" providerId="ADAL" clId="{A49A1932-3BE4-434C-A6D8-1CADE8FAB6DD}" dt="2023-10-06T13:19:09.951" v="1981" actId="478"/>
          <ac:spMkLst>
            <pc:docMk/>
            <pc:sldMk cId="3179310053" sldId="270"/>
            <ac:spMk id="3" creationId="{54FE6C10-A06C-38E3-2520-715DA2BF653D}"/>
          </ac:spMkLst>
        </pc:spChg>
        <pc:picChg chg="add mod">
          <ac:chgData name="MEYER Sandrine" userId="05dc9f46-f175-4d0f-b217-17c633bb7982" providerId="ADAL" clId="{A49A1932-3BE4-434C-A6D8-1CADE8FAB6DD}" dt="2023-10-09T15:31:30.440" v="8647" actId="1076"/>
          <ac:picMkLst>
            <pc:docMk/>
            <pc:sldMk cId="3179310053" sldId="270"/>
            <ac:picMk id="5" creationId="{20F5AB66-903F-98A1-580A-4F3B384DA8E8}"/>
          </ac:picMkLst>
        </pc:picChg>
        <pc:picChg chg="add mod">
          <ac:chgData name="MEYER Sandrine" userId="05dc9f46-f175-4d0f-b217-17c633bb7982" providerId="ADAL" clId="{A49A1932-3BE4-434C-A6D8-1CADE8FAB6DD}" dt="2023-10-09T07:15:13.958" v="5672"/>
          <ac:picMkLst>
            <pc:docMk/>
            <pc:sldMk cId="3179310053" sldId="270"/>
            <ac:picMk id="6" creationId="{ADF12456-2FC9-F618-2DEE-6081D96AC39A}"/>
          </ac:picMkLst>
        </pc:picChg>
        <pc:picChg chg="add mod">
          <ac:chgData name="MEYER Sandrine" userId="05dc9f46-f175-4d0f-b217-17c633bb7982" providerId="ADAL" clId="{A49A1932-3BE4-434C-A6D8-1CADE8FAB6DD}" dt="2023-10-09T13:20:25.700" v="7436"/>
          <ac:picMkLst>
            <pc:docMk/>
            <pc:sldMk cId="3179310053" sldId="270"/>
            <ac:picMk id="7" creationId="{D67D01AE-A1EC-C44E-7624-3AC025B20167}"/>
          </ac:picMkLst>
        </pc:picChg>
      </pc:sldChg>
      <pc:sldChg chg="addSp modSp add mod modNotesTx">
        <pc:chgData name="MEYER Sandrine" userId="05dc9f46-f175-4d0f-b217-17c633bb7982" providerId="ADAL" clId="{A49A1932-3BE4-434C-A6D8-1CADE8FAB6DD}" dt="2023-10-09T13:20:37.807" v="7438"/>
        <pc:sldMkLst>
          <pc:docMk/>
          <pc:sldMk cId="74719447" sldId="271"/>
        </pc:sldMkLst>
        <pc:spChg chg="mod">
          <ac:chgData name="MEYER Sandrine" userId="05dc9f46-f175-4d0f-b217-17c633bb7982" providerId="ADAL" clId="{A49A1932-3BE4-434C-A6D8-1CADE8FAB6DD}" dt="2023-10-06T13:29:41.960" v="2643" actId="6549"/>
          <ac:spMkLst>
            <pc:docMk/>
            <pc:sldMk cId="74719447" sldId="271"/>
            <ac:spMk id="2" creationId="{DAF3A833-5175-773F-0C32-4CD4B8452E56}"/>
          </ac:spMkLst>
        </pc:spChg>
        <pc:spChg chg="mod">
          <ac:chgData name="MEYER Sandrine" userId="05dc9f46-f175-4d0f-b217-17c633bb7982" providerId="ADAL" clId="{A49A1932-3BE4-434C-A6D8-1CADE8FAB6DD}" dt="2023-10-09T12:07:17.526" v="6486" actId="27636"/>
          <ac:spMkLst>
            <pc:docMk/>
            <pc:sldMk cId="74719447" sldId="271"/>
            <ac:spMk id="3" creationId="{C3B8321D-7E53-1B93-E4A6-28F3A00BEAB8}"/>
          </ac:spMkLst>
        </pc:spChg>
        <pc:picChg chg="add mod">
          <ac:chgData name="MEYER Sandrine" userId="05dc9f46-f175-4d0f-b217-17c633bb7982" providerId="ADAL" clId="{A49A1932-3BE4-434C-A6D8-1CADE8FAB6DD}" dt="2023-10-09T13:20:37.807" v="7438"/>
          <ac:picMkLst>
            <pc:docMk/>
            <pc:sldMk cId="74719447" sldId="271"/>
            <ac:picMk id="4" creationId="{3536E210-7E9D-1EBE-D883-B406506E1A87}"/>
          </ac:picMkLst>
        </pc:picChg>
      </pc:sldChg>
      <pc:sldChg chg="modSp new del mod">
        <pc:chgData name="MEYER Sandrine" userId="05dc9f46-f175-4d0f-b217-17c633bb7982" providerId="ADAL" clId="{A49A1932-3BE4-434C-A6D8-1CADE8FAB6DD}" dt="2023-10-06T15:47:30.345" v="4454" actId="47"/>
        <pc:sldMkLst>
          <pc:docMk/>
          <pc:sldMk cId="2106861113" sldId="272"/>
        </pc:sldMkLst>
        <pc:spChg chg="mod">
          <ac:chgData name="MEYER Sandrine" userId="05dc9f46-f175-4d0f-b217-17c633bb7982" providerId="ADAL" clId="{A49A1932-3BE4-434C-A6D8-1CADE8FAB6DD}" dt="2023-10-06T14:27:41.884" v="3236" actId="20577"/>
          <ac:spMkLst>
            <pc:docMk/>
            <pc:sldMk cId="2106861113" sldId="272"/>
            <ac:spMk id="2" creationId="{D909D1B7-D972-C1BB-89BB-7635AF4A2A92}"/>
          </ac:spMkLst>
        </pc:spChg>
        <pc:spChg chg="mod">
          <ac:chgData name="MEYER Sandrine" userId="05dc9f46-f175-4d0f-b217-17c633bb7982" providerId="ADAL" clId="{A49A1932-3BE4-434C-A6D8-1CADE8FAB6DD}" dt="2023-10-06T15:38:46.747" v="4311" actId="27636"/>
          <ac:spMkLst>
            <pc:docMk/>
            <pc:sldMk cId="2106861113" sldId="272"/>
            <ac:spMk id="3" creationId="{D5111CC4-6F2C-31DF-6F51-A5939C15FCF2}"/>
          </ac:spMkLst>
        </pc:spChg>
      </pc:sldChg>
      <pc:sldChg chg="addSp delSp modSp new del mod">
        <pc:chgData name="MEYER Sandrine" userId="05dc9f46-f175-4d0f-b217-17c633bb7982" providerId="ADAL" clId="{A49A1932-3BE4-434C-A6D8-1CADE8FAB6DD}" dt="2023-10-09T12:47:19.729" v="7049" actId="47"/>
        <pc:sldMkLst>
          <pc:docMk/>
          <pc:sldMk cId="924072345" sldId="273"/>
        </pc:sldMkLst>
        <pc:spChg chg="mod">
          <ac:chgData name="MEYER Sandrine" userId="05dc9f46-f175-4d0f-b217-17c633bb7982" providerId="ADAL" clId="{A49A1932-3BE4-434C-A6D8-1CADE8FAB6DD}" dt="2023-10-06T15:12:35.873" v="3989" actId="20577"/>
          <ac:spMkLst>
            <pc:docMk/>
            <pc:sldMk cId="924072345" sldId="273"/>
            <ac:spMk id="2" creationId="{A88C825C-B3A8-7694-5053-F7C15E7FF745}"/>
          </ac:spMkLst>
        </pc:spChg>
        <pc:spChg chg="add del">
          <ac:chgData name="MEYER Sandrine" userId="05dc9f46-f175-4d0f-b217-17c633bb7982" providerId="ADAL" clId="{A49A1932-3BE4-434C-A6D8-1CADE8FAB6DD}" dt="2023-10-06T15:14:07.473" v="3991" actId="22"/>
          <ac:spMkLst>
            <pc:docMk/>
            <pc:sldMk cId="924072345" sldId="273"/>
            <ac:spMk id="6" creationId="{C04699B7-0886-F9EB-E455-71023EE6DA55}"/>
          </ac:spMkLst>
        </pc:spChg>
        <pc:spChg chg="add del">
          <ac:chgData name="MEYER Sandrine" userId="05dc9f46-f175-4d0f-b217-17c633bb7982" providerId="ADAL" clId="{A49A1932-3BE4-434C-A6D8-1CADE8FAB6DD}" dt="2023-10-06T15:18:16.113" v="3996" actId="22"/>
          <ac:spMkLst>
            <pc:docMk/>
            <pc:sldMk cId="924072345" sldId="273"/>
            <ac:spMk id="10" creationId="{61DBFC0D-9D92-FF29-2AF9-BE8CEA3ADF9E}"/>
          </ac:spMkLst>
        </pc:spChg>
        <pc:picChg chg="add del mod">
          <ac:chgData name="MEYER Sandrine" userId="05dc9f46-f175-4d0f-b217-17c633bb7982" providerId="ADAL" clId="{A49A1932-3BE4-434C-A6D8-1CADE8FAB6DD}" dt="2023-10-06T15:12:03.258" v="3936" actId="478"/>
          <ac:picMkLst>
            <pc:docMk/>
            <pc:sldMk cId="924072345" sldId="273"/>
            <ac:picMk id="4" creationId="{1241291E-3E1F-4287-4151-EBB26B8610EC}"/>
          </ac:picMkLst>
        </pc:picChg>
        <pc:picChg chg="add del mod">
          <ac:chgData name="MEYER Sandrine" userId="05dc9f46-f175-4d0f-b217-17c633bb7982" providerId="ADAL" clId="{A49A1932-3BE4-434C-A6D8-1CADE8FAB6DD}" dt="2023-10-06T15:17:42.611" v="3994" actId="478"/>
          <ac:picMkLst>
            <pc:docMk/>
            <pc:sldMk cId="924072345" sldId="273"/>
            <ac:picMk id="8" creationId="{56D7694B-7784-7E1A-7301-05C808D1F0E4}"/>
          </ac:picMkLst>
        </pc:picChg>
        <pc:picChg chg="add">
          <ac:chgData name="MEYER Sandrine" userId="05dc9f46-f175-4d0f-b217-17c633bb7982" providerId="ADAL" clId="{A49A1932-3BE4-434C-A6D8-1CADE8FAB6DD}" dt="2023-10-06T15:18:18.689" v="3997" actId="22"/>
          <ac:picMkLst>
            <pc:docMk/>
            <pc:sldMk cId="924072345" sldId="273"/>
            <ac:picMk id="12" creationId="{C880EE74-2809-5FFF-9B61-3E6790F678AA}"/>
          </ac:picMkLst>
        </pc:picChg>
      </pc:sldChg>
      <pc:sldChg chg="addSp delSp modSp new add del mod">
        <pc:chgData name="MEYER Sandrine" userId="05dc9f46-f175-4d0f-b217-17c633bb7982" providerId="ADAL" clId="{A49A1932-3BE4-434C-A6D8-1CADE8FAB6DD}" dt="2023-10-06T15:11:19.995" v="3932" actId="47"/>
        <pc:sldMkLst>
          <pc:docMk/>
          <pc:sldMk cId="1968578239" sldId="273"/>
        </pc:sldMkLst>
        <pc:picChg chg="add del mod">
          <ac:chgData name="MEYER Sandrine" userId="05dc9f46-f175-4d0f-b217-17c633bb7982" providerId="ADAL" clId="{A49A1932-3BE4-434C-A6D8-1CADE8FAB6DD}" dt="2023-10-06T15:11:09.773" v="3929" actId="22"/>
          <ac:picMkLst>
            <pc:docMk/>
            <pc:sldMk cId="1968578239" sldId="273"/>
            <ac:picMk id="3" creationId="{C771FB5A-076C-996B-BCAC-9CB4ECD0FA58}"/>
          </ac:picMkLst>
        </pc:picChg>
      </pc:sldChg>
      <pc:sldChg chg="modSp new del mod">
        <pc:chgData name="MEYER Sandrine" userId="05dc9f46-f175-4d0f-b217-17c633bb7982" providerId="ADAL" clId="{A49A1932-3BE4-434C-A6D8-1CADE8FAB6DD}" dt="2023-10-06T15:43:43.542" v="4413" actId="47"/>
        <pc:sldMkLst>
          <pc:docMk/>
          <pc:sldMk cId="3297577799" sldId="274"/>
        </pc:sldMkLst>
        <pc:spChg chg="mod">
          <ac:chgData name="MEYER Sandrine" userId="05dc9f46-f175-4d0f-b217-17c633bb7982" providerId="ADAL" clId="{A49A1932-3BE4-434C-A6D8-1CADE8FAB6DD}" dt="2023-10-06T15:43:40.126" v="4412" actId="21"/>
          <ac:spMkLst>
            <pc:docMk/>
            <pc:sldMk cId="3297577799" sldId="274"/>
            <ac:spMk id="2" creationId="{E2703E80-4574-B170-B27C-BC515AE778E5}"/>
          </ac:spMkLst>
        </pc:spChg>
      </pc:sldChg>
      <pc:sldChg chg="addSp modSp new mod">
        <pc:chgData name="MEYER Sandrine" userId="05dc9f46-f175-4d0f-b217-17c633bb7982" providerId="ADAL" clId="{A49A1932-3BE4-434C-A6D8-1CADE8FAB6DD}" dt="2023-10-10T07:11:32.355" v="8775" actId="20577"/>
        <pc:sldMkLst>
          <pc:docMk/>
          <pc:sldMk cId="1366131924" sldId="275"/>
        </pc:sldMkLst>
        <pc:spChg chg="mod">
          <ac:chgData name="MEYER Sandrine" userId="05dc9f46-f175-4d0f-b217-17c633bb7982" providerId="ADAL" clId="{A49A1932-3BE4-434C-A6D8-1CADE8FAB6DD}" dt="2023-10-06T15:43:47.125" v="4414"/>
          <ac:spMkLst>
            <pc:docMk/>
            <pc:sldMk cId="1366131924" sldId="275"/>
            <ac:spMk id="2" creationId="{9130E109-537D-8FCA-0198-BE5D5A9AA3B6}"/>
          </ac:spMkLst>
        </pc:spChg>
        <pc:spChg chg="mod">
          <ac:chgData name="MEYER Sandrine" userId="05dc9f46-f175-4d0f-b217-17c633bb7982" providerId="ADAL" clId="{A49A1932-3BE4-434C-A6D8-1CADE8FAB6DD}" dt="2023-10-10T07:11:32.355" v="8775" actId="20577"/>
          <ac:spMkLst>
            <pc:docMk/>
            <pc:sldMk cId="1366131924" sldId="275"/>
            <ac:spMk id="3" creationId="{FA5DC49D-3E24-B174-11D1-97FFD447DB0F}"/>
          </ac:spMkLst>
        </pc:spChg>
        <pc:picChg chg="add mod">
          <ac:chgData name="MEYER Sandrine" userId="05dc9f46-f175-4d0f-b217-17c633bb7982" providerId="ADAL" clId="{A49A1932-3BE4-434C-A6D8-1CADE8FAB6DD}" dt="2023-10-09T13:20:58.668" v="7445"/>
          <ac:picMkLst>
            <pc:docMk/>
            <pc:sldMk cId="1366131924" sldId="275"/>
            <ac:picMk id="4" creationId="{217DED8D-B3ED-D680-D182-221CCF24D2F3}"/>
          </ac:picMkLst>
        </pc:picChg>
      </pc:sldChg>
      <pc:sldChg chg="modSp add mod">
        <pc:chgData name="MEYER Sandrine" userId="05dc9f46-f175-4d0f-b217-17c633bb7982" providerId="ADAL" clId="{A49A1932-3BE4-434C-A6D8-1CADE8FAB6DD}" dt="2023-10-06T16:26:49.150" v="5123" actId="20577"/>
        <pc:sldMkLst>
          <pc:docMk/>
          <pc:sldMk cId="1128485795" sldId="276"/>
        </pc:sldMkLst>
        <pc:spChg chg="mod">
          <ac:chgData name="MEYER Sandrine" userId="05dc9f46-f175-4d0f-b217-17c633bb7982" providerId="ADAL" clId="{A49A1932-3BE4-434C-A6D8-1CADE8FAB6DD}" dt="2023-10-06T16:26:49.150" v="5123" actId="20577"/>
          <ac:spMkLst>
            <pc:docMk/>
            <pc:sldMk cId="1128485795" sldId="276"/>
            <ac:spMk id="2" creationId="{A9B993E1-1BB6-C882-CBD2-FF3F3F20EFD6}"/>
          </ac:spMkLst>
        </pc:spChg>
      </pc:sldChg>
      <pc:sldChg chg="addSp delSp modSp new mod">
        <pc:chgData name="MEYER Sandrine" userId="05dc9f46-f175-4d0f-b217-17c633bb7982" providerId="ADAL" clId="{A49A1932-3BE4-434C-A6D8-1CADE8FAB6DD}" dt="2023-10-09T14:43:43.315" v="8424" actId="1076"/>
        <pc:sldMkLst>
          <pc:docMk/>
          <pc:sldMk cId="910360989" sldId="277"/>
        </pc:sldMkLst>
        <pc:spChg chg="mod">
          <ac:chgData name="MEYER Sandrine" userId="05dc9f46-f175-4d0f-b217-17c633bb7982" providerId="ADAL" clId="{A49A1932-3BE4-434C-A6D8-1CADE8FAB6DD}" dt="2023-10-06T16:27:36.447" v="5154" actId="313"/>
          <ac:spMkLst>
            <pc:docMk/>
            <pc:sldMk cId="910360989" sldId="277"/>
            <ac:spMk id="2" creationId="{FF9ECC5F-3DF8-4213-0773-B85B279F34DE}"/>
          </ac:spMkLst>
        </pc:spChg>
        <pc:spChg chg="del mod">
          <ac:chgData name="MEYER Sandrine" userId="05dc9f46-f175-4d0f-b217-17c633bb7982" providerId="ADAL" clId="{A49A1932-3BE4-434C-A6D8-1CADE8FAB6DD}" dt="2023-10-09T14:24:55.896" v="8053" actId="478"/>
          <ac:spMkLst>
            <pc:docMk/>
            <pc:sldMk cId="910360989" sldId="277"/>
            <ac:spMk id="3" creationId="{8366EAC8-3858-A2FF-6DB5-8C919D0A50C1}"/>
          </ac:spMkLst>
        </pc:spChg>
        <pc:spChg chg="add del mod">
          <ac:chgData name="MEYER Sandrine" userId="05dc9f46-f175-4d0f-b217-17c633bb7982" providerId="ADAL" clId="{A49A1932-3BE4-434C-A6D8-1CADE8FAB6DD}" dt="2023-10-09T14:43:30.077" v="8422" actId="478"/>
          <ac:spMkLst>
            <pc:docMk/>
            <pc:sldMk cId="910360989" sldId="277"/>
            <ac:spMk id="7" creationId="{DD0695E6-AE20-375A-D4AA-798E62AC6737}"/>
          </ac:spMkLst>
        </pc:spChg>
        <pc:spChg chg="add del mod">
          <ac:chgData name="MEYER Sandrine" userId="05dc9f46-f175-4d0f-b217-17c633bb7982" providerId="ADAL" clId="{A49A1932-3BE4-434C-A6D8-1CADE8FAB6DD}" dt="2023-10-09T14:24:58.537" v="8054" actId="478"/>
          <ac:spMkLst>
            <pc:docMk/>
            <pc:sldMk cId="910360989" sldId="277"/>
            <ac:spMk id="9" creationId="{48F19F30-D577-7200-3781-37E0340AB053}"/>
          </ac:spMkLst>
        </pc:spChg>
        <pc:picChg chg="add mod">
          <ac:chgData name="MEYER Sandrine" userId="05dc9f46-f175-4d0f-b217-17c633bb7982" providerId="ADAL" clId="{A49A1932-3BE4-434C-A6D8-1CADE8FAB6DD}" dt="2023-10-09T13:21:03.465" v="7446"/>
          <ac:picMkLst>
            <pc:docMk/>
            <pc:sldMk cId="910360989" sldId="277"/>
            <ac:picMk id="4" creationId="{A858E09C-FCCE-E07E-8027-BEAF418C2340}"/>
          </ac:picMkLst>
        </pc:picChg>
        <pc:picChg chg="add del mod">
          <ac:chgData name="MEYER Sandrine" userId="05dc9f46-f175-4d0f-b217-17c633bb7982" providerId="ADAL" clId="{A49A1932-3BE4-434C-A6D8-1CADE8FAB6DD}" dt="2023-10-09T14:23:35.910" v="7958" actId="478"/>
          <ac:picMkLst>
            <pc:docMk/>
            <pc:sldMk cId="910360989" sldId="277"/>
            <ac:picMk id="6" creationId="{E48E17ED-329E-0724-A19B-62CFB4A77CC9}"/>
          </ac:picMkLst>
        </pc:picChg>
        <pc:picChg chg="add mod">
          <ac:chgData name="MEYER Sandrine" userId="05dc9f46-f175-4d0f-b217-17c633bb7982" providerId="ADAL" clId="{A49A1932-3BE4-434C-A6D8-1CADE8FAB6DD}" dt="2023-10-09T14:43:43.315" v="8424" actId="1076"/>
          <ac:picMkLst>
            <pc:docMk/>
            <pc:sldMk cId="910360989" sldId="277"/>
            <ac:picMk id="10" creationId="{5C3BA858-87F0-6F37-BC92-67FC1A596372}"/>
          </ac:picMkLst>
        </pc:picChg>
        <pc:picChg chg="del">
          <ac:chgData name="MEYER Sandrine" userId="05dc9f46-f175-4d0f-b217-17c633bb7982" providerId="ADAL" clId="{A49A1932-3BE4-434C-A6D8-1CADE8FAB6DD}" dt="2023-10-09T14:43:03.775" v="8417"/>
          <ac:picMkLst>
            <pc:docMk/>
            <pc:sldMk cId="910360989" sldId="277"/>
            <ac:picMk id="11" creationId="{70B0F0B5-2D60-3684-1492-856FB48FCC15}"/>
          </ac:picMkLst>
        </pc:picChg>
      </pc:sldChg>
      <pc:sldChg chg="addSp delSp modSp add mod">
        <pc:chgData name="MEYER Sandrine" userId="05dc9f46-f175-4d0f-b217-17c633bb7982" providerId="ADAL" clId="{A49A1932-3BE4-434C-A6D8-1CADE8FAB6DD}" dt="2023-10-09T15:31:38.560" v="8649" actId="1076"/>
        <pc:sldMkLst>
          <pc:docMk/>
          <pc:sldMk cId="512353430" sldId="278"/>
        </pc:sldMkLst>
        <pc:picChg chg="add mod">
          <ac:chgData name="MEYER Sandrine" userId="05dc9f46-f175-4d0f-b217-17c633bb7982" providerId="ADAL" clId="{A49A1932-3BE4-434C-A6D8-1CADE8FAB6DD}" dt="2023-10-09T07:15:11.989" v="5671"/>
          <ac:picMkLst>
            <pc:docMk/>
            <pc:sldMk cId="512353430" sldId="278"/>
            <ac:picMk id="3" creationId="{5597AFE7-945F-729F-F321-0BE157F92EAA}"/>
          </ac:picMkLst>
        </pc:picChg>
        <pc:picChg chg="add mod">
          <ac:chgData name="MEYER Sandrine" userId="05dc9f46-f175-4d0f-b217-17c633bb7982" providerId="ADAL" clId="{A49A1932-3BE4-434C-A6D8-1CADE8FAB6DD}" dt="2023-10-09T13:20:23.791" v="7435"/>
          <ac:picMkLst>
            <pc:docMk/>
            <pc:sldMk cId="512353430" sldId="278"/>
            <ac:picMk id="4" creationId="{DCDC38F0-1F18-0FDD-C803-3847999D4ED8}"/>
          </ac:picMkLst>
        </pc:picChg>
        <pc:picChg chg="del">
          <ac:chgData name="MEYER Sandrine" userId="05dc9f46-f175-4d0f-b217-17c633bb7982" providerId="ADAL" clId="{A49A1932-3BE4-434C-A6D8-1CADE8FAB6DD}" dt="2023-10-09T07:01:50.481" v="5557" actId="478"/>
          <ac:picMkLst>
            <pc:docMk/>
            <pc:sldMk cId="512353430" sldId="278"/>
            <ac:picMk id="5" creationId="{5D1A3761-5CBC-1257-9A8C-B8F093801455}"/>
          </ac:picMkLst>
        </pc:picChg>
        <pc:picChg chg="mod">
          <ac:chgData name="MEYER Sandrine" userId="05dc9f46-f175-4d0f-b217-17c633bb7982" providerId="ADAL" clId="{A49A1932-3BE4-434C-A6D8-1CADE8FAB6DD}" dt="2023-10-09T15:31:38.560" v="8649" actId="1076"/>
          <ac:picMkLst>
            <pc:docMk/>
            <pc:sldMk cId="512353430" sldId="278"/>
            <ac:picMk id="7" creationId="{3D534F56-EDBE-B0F4-6165-A0889ADB9CD6}"/>
          </ac:picMkLst>
        </pc:picChg>
      </pc:sldChg>
      <pc:sldChg chg="new del">
        <pc:chgData name="MEYER Sandrine" userId="05dc9f46-f175-4d0f-b217-17c633bb7982" providerId="ADAL" clId="{A49A1932-3BE4-434C-A6D8-1CADE8FAB6DD}" dt="2023-10-09T11:17:09.743" v="5782" actId="47"/>
        <pc:sldMkLst>
          <pc:docMk/>
          <pc:sldMk cId="254816681" sldId="279"/>
        </pc:sldMkLst>
      </pc:sldChg>
      <pc:sldChg chg="addSp modSp new mod">
        <pc:chgData name="MEYER Sandrine" userId="05dc9f46-f175-4d0f-b217-17c633bb7982" providerId="ADAL" clId="{A49A1932-3BE4-434C-A6D8-1CADE8FAB6DD}" dt="2023-10-09T13:20:35.845" v="7437"/>
        <pc:sldMkLst>
          <pc:docMk/>
          <pc:sldMk cId="906043884" sldId="280"/>
        </pc:sldMkLst>
        <pc:spChg chg="add mod">
          <ac:chgData name="MEYER Sandrine" userId="05dc9f46-f175-4d0f-b217-17c633bb7982" providerId="ADAL" clId="{A49A1932-3BE4-434C-A6D8-1CADE8FAB6DD}" dt="2023-10-09T13:05:11.021" v="7381" actId="20577"/>
          <ac:spMkLst>
            <pc:docMk/>
            <pc:sldMk cId="906043884" sldId="280"/>
            <ac:spMk id="2" creationId="{10862303-1D0A-4CFC-83C0-CC36DBF95C86}"/>
          </ac:spMkLst>
        </pc:spChg>
        <pc:picChg chg="add mod">
          <ac:chgData name="MEYER Sandrine" userId="05dc9f46-f175-4d0f-b217-17c633bb7982" providerId="ADAL" clId="{A49A1932-3BE4-434C-A6D8-1CADE8FAB6DD}" dt="2023-10-09T13:20:35.845" v="7437"/>
          <ac:picMkLst>
            <pc:docMk/>
            <pc:sldMk cId="906043884" sldId="280"/>
            <ac:picMk id="3" creationId="{FDEC1828-7731-DECD-7D64-ACF8CD6F75AF}"/>
          </ac:picMkLst>
        </pc:picChg>
      </pc:sldChg>
      <pc:sldChg chg="new del">
        <pc:chgData name="MEYER Sandrine" userId="05dc9f46-f175-4d0f-b217-17c633bb7982" providerId="ADAL" clId="{A49A1932-3BE4-434C-A6D8-1CADE8FAB6DD}" dt="2023-10-09T11:30:32.528" v="6419" actId="680"/>
        <pc:sldMkLst>
          <pc:docMk/>
          <pc:sldMk cId="454675492" sldId="281"/>
        </pc:sldMkLst>
      </pc:sldChg>
      <pc:sldChg chg="addSp delSp modSp new mod">
        <pc:chgData name="MEYER Sandrine" userId="05dc9f46-f175-4d0f-b217-17c633bb7982" providerId="ADAL" clId="{A49A1932-3BE4-434C-A6D8-1CADE8FAB6DD}" dt="2023-10-09T15:44:01.588" v="8746" actId="1076"/>
        <pc:sldMkLst>
          <pc:docMk/>
          <pc:sldMk cId="3472609781" sldId="281"/>
        </pc:sldMkLst>
        <pc:spChg chg="mod">
          <ac:chgData name="MEYER Sandrine" userId="05dc9f46-f175-4d0f-b217-17c633bb7982" providerId="ADAL" clId="{A49A1932-3BE4-434C-A6D8-1CADE8FAB6DD}" dt="2023-10-09T11:30:50.991" v="6454" actId="20577"/>
          <ac:spMkLst>
            <pc:docMk/>
            <pc:sldMk cId="3472609781" sldId="281"/>
            <ac:spMk id="2" creationId="{2F06DC87-B848-0704-DF0D-89F728DB1FF5}"/>
          </ac:spMkLst>
        </pc:spChg>
        <pc:spChg chg="add del mod">
          <ac:chgData name="MEYER Sandrine" userId="05dc9f46-f175-4d0f-b217-17c633bb7982" providerId="ADAL" clId="{A49A1932-3BE4-434C-A6D8-1CADE8FAB6DD}" dt="2023-10-09T11:32:54.631" v="6456"/>
          <ac:spMkLst>
            <pc:docMk/>
            <pc:sldMk cId="3472609781" sldId="281"/>
            <ac:spMk id="3" creationId="{27CD4F9F-0875-2649-5231-FC3C5470CCAC}"/>
          </ac:spMkLst>
        </pc:spChg>
        <pc:spChg chg="add del mod">
          <ac:chgData name="MEYER Sandrine" userId="05dc9f46-f175-4d0f-b217-17c633bb7982" providerId="ADAL" clId="{A49A1932-3BE4-434C-A6D8-1CADE8FAB6DD}" dt="2023-10-09T11:32:54.631" v="6456"/>
          <ac:spMkLst>
            <pc:docMk/>
            <pc:sldMk cId="3472609781" sldId="281"/>
            <ac:spMk id="4" creationId="{84765851-0B2C-CC94-1780-C0C7DEC3A0B8}"/>
          </ac:spMkLst>
        </pc:spChg>
        <pc:spChg chg="add del mod">
          <ac:chgData name="MEYER Sandrine" userId="05dc9f46-f175-4d0f-b217-17c633bb7982" providerId="ADAL" clId="{A49A1932-3BE4-434C-A6D8-1CADE8FAB6DD}" dt="2023-10-09T11:32:54.631" v="6456"/>
          <ac:spMkLst>
            <pc:docMk/>
            <pc:sldMk cId="3472609781" sldId="281"/>
            <ac:spMk id="5" creationId="{AEE71951-B83B-337F-7B47-AE4422E6C1AA}"/>
          </ac:spMkLst>
        </pc:spChg>
        <pc:spChg chg="add del mod">
          <ac:chgData name="MEYER Sandrine" userId="05dc9f46-f175-4d0f-b217-17c633bb7982" providerId="ADAL" clId="{A49A1932-3BE4-434C-A6D8-1CADE8FAB6DD}" dt="2023-10-09T11:32:54.631" v="6456"/>
          <ac:spMkLst>
            <pc:docMk/>
            <pc:sldMk cId="3472609781" sldId="281"/>
            <ac:spMk id="6" creationId="{443CBEA3-0FFE-5A0B-A447-9A9B38C3EEF6}"/>
          </ac:spMkLst>
        </pc:spChg>
        <pc:spChg chg="add del mod">
          <ac:chgData name="MEYER Sandrine" userId="05dc9f46-f175-4d0f-b217-17c633bb7982" providerId="ADAL" clId="{A49A1932-3BE4-434C-A6D8-1CADE8FAB6DD}" dt="2023-10-09T11:32:54.631" v="6456"/>
          <ac:spMkLst>
            <pc:docMk/>
            <pc:sldMk cId="3472609781" sldId="281"/>
            <ac:spMk id="12" creationId="{916EAAB5-18B1-02D7-FDAB-F76AF15EC13D}"/>
          </ac:spMkLst>
        </pc:spChg>
        <pc:spChg chg="add del mod">
          <ac:chgData name="MEYER Sandrine" userId="05dc9f46-f175-4d0f-b217-17c633bb7982" providerId="ADAL" clId="{A49A1932-3BE4-434C-A6D8-1CADE8FAB6DD}" dt="2023-10-09T11:32:54.631" v="6456"/>
          <ac:spMkLst>
            <pc:docMk/>
            <pc:sldMk cId="3472609781" sldId="281"/>
            <ac:spMk id="13" creationId="{FDC99211-5DB6-ED93-4486-2D9369E1FB2C}"/>
          </ac:spMkLst>
        </pc:spChg>
        <pc:spChg chg="add del mod">
          <ac:chgData name="MEYER Sandrine" userId="05dc9f46-f175-4d0f-b217-17c633bb7982" providerId="ADAL" clId="{A49A1932-3BE4-434C-A6D8-1CADE8FAB6DD}" dt="2023-10-09T11:32:54.631" v="6456"/>
          <ac:spMkLst>
            <pc:docMk/>
            <pc:sldMk cId="3472609781" sldId="281"/>
            <ac:spMk id="14" creationId="{31CE4EF8-7BCC-C108-F7BD-EACBA642A8F7}"/>
          </ac:spMkLst>
        </pc:spChg>
        <pc:spChg chg="add del mod">
          <ac:chgData name="MEYER Sandrine" userId="05dc9f46-f175-4d0f-b217-17c633bb7982" providerId="ADAL" clId="{A49A1932-3BE4-434C-A6D8-1CADE8FAB6DD}" dt="2023-10-09T11:32:54.631" v="6456"/>
          <ac:spMkLst>
            <pc:docMk/>
            <pc:sldMk cId="3472609781" sldId="281"/>
            <ac:spMk id="15" creationId="{90F14825-3BBD-0BCB-B9B0-5A49EED0CC89}"/>
          </ac:spMkLst>
        </pc:spChg>
        <pc:spChg chg="add del mod">
          <ac:chgData name="MEYER Sandrine" userId="05dc9f46-f175-4d0f-b217-17c633bb7982" providerId="ADAL" clId="{A49A1932-3BE4-434C-A6D8-1CADE8FAB6DD}" dt="2023-10-09T11:33:32.170" v="6458"/>
          <ac:spMkLst>
            <pc:docMk/>
            <pc:sldMk cId="3472609781" sldId="281"/>
            <ac:spMk id="22" creationId="{C19B9B37-DD91-5FB6-D70B-7E86808FD908}"/>
          </ac:spMkLst>
        </pc:spChg>
        <pc:spChg chg="add del mod">
          <ac:chgData name="MEYER Sandrine" userId="05dc9f46-f175-4d0f-b217-17c633bb7982" providerId="ADAL" clId="{A49A1932-3BE4-434C-A6D8-1CADE8FAB6DD}" dt="2023-10-09T11:33:32.170" v="6458"/>
          <ac:spMkLst>
            <pc:docMk/>
            <pc:sldMk cId="3472609781" sldId="281"/>
            <ac:spMk id="23" creationId="{9081BE81-10A6-6CE8-9745-097D14993E25}"/>
          </ac:spMkLst>
        </pc:spChg>
        <pc:spChg chg="add del mod">
          <ac:chgData name="MEYER Sandrine" userId="05dc9f46-f175-4d0f-b217-17c633bb7982" providerId="ADAL" clId="{A49A1932-3BE4-434C-A6D8-1CADE8FAB6DD}" dt="2023-10-09T11:33:32.170" v="6458"/>
          <ac:spMkLst>
            <pc:docMk/>
            <pc:sldMk cId="3472609781" sldId="281"/>
            <ac:spMk id="24" creationId="{3932D0C8-2CE6-205C-1F19-881C7CCFDF34}"/>
          </ac:spMkLst>
        </pc:spChg>
        <pc:spChg chg="add del mod">
          <ac:chgData name="MEYER Sandrine" userId="05dc9f46-f175-4d0f-b217-17c633bb7982" providerId="ADAL" clId="{A49A1932-3BE4-434C-A6D8-1CADE8FAB6DD}" dt="2023-10-09T11:33:32.170" v="6458"/>
          <ac:spMkLst>
            <pc:docMk/>
            <pc:sldMk cId="3472609781" sldId="281"/>
            <ac:spMk id="25" creationId="{9FFA9972-23DE-24CA-5710-280169DA07B9}"/>
          </ac:spMkLst>
        </pc:spChg>
        <pc:spChg chg="add del mod">
          <ac:chgData name="MEYER Sandrine" userId="05dc9f46-f175-4d0f-b217-17c633bb7982" providerId="ADAL" clId="{A49A1932-3BE4-434C-A6D8-1CADE8FAB6DD}" dt="2023-10-09T11:33:32.170" v="6458"/>
          <ac:spMkLst>
            <pc:docMk/>
            <pc:sldMk cId="3472609781" sldId="281"/>
            <ac:spMk id="26" creationId="{DDE66782-005F-4CFD-3FD5-5C27E69B884C}"/>
          </ac:spMkLst>
        </pc:spChg>
        <pc:spChg chg="add del mod">
          <ac:chgData name="MEYER Sandrine" userId="05dc9f46-f175-4d0f-b217-17c633bb7982" providerId="ADAL" clId="{A49A1932-3BE4-434C-A6D8-1CADE8FAB6DD}" dt="2023-10-09T11:33:32.170" v="6458"/>
          <ac:spMkLst>
            <pc:docMk/>
            <pc:sldMk cId="3472609781" sldId="281"/>
            <ac:spMk id="32" creationId="{1FAED7D3-67BF-A7A0-C56B-B48DA9540D8D}"/>
          </ac:spMkLst>
        </pc:spChg>
        <pc:spChg chg="add del mod">
          <ac:chgData name="MEYER Sandrine" userId="05dc9f46-f175-4d0f-b217-17c633bb7982" providerId="ADAL" clId="{A49A1932-3BE4-434C-A6D8-1CADE8FAB6DD}" dt="2023-10-09T11:33:32.170" v="6458"/>
          <ac:spMkLst>
            <pc:docMk/>
            <pc:sldMk cId="3472609781" sldId="281"/>
            <ac:spMk id="33" creationId="{6158720D-7129-815A-37E8-C8F4DFF92DB5}"/>
          </ac:spMkLst>
        </pc:spChg>
        <pc:spChg chg="add del mod">
          <ac:chgData name="MEYER Sandrine" userId="05dc9f46-f175-4d0f-b217-17c633bb7982" providerId="ADAL" clId="{A49A1932-3BE4-434C-A6D8-1CADE8FAB6DD}" dt="2023-10-09T11:33:32.170" v="6458"/>
          <ac:spMkLst>
            <pc:docMk/>
            <pc:sldMk cId="3472609781" sldId="281"/>
            <ac:spMk id="34" creationId="{F0324A56-6799-6AA4-BA20-0B6E826C342E}"/>
          </ac:spMkLst>
        </pc:spChg>
        <pc:spChg chg="add del mod">
          <ac:chgData name="MEYER Sandrine" userId="05dc9f46-f175-4d0f-b217-17c633bb7982" providerId="ADAL" clId="{A49A1932-3BE4-434C-A6D8-1CADE8FAB6DD}" dt="2023-10-09T11:33:32.170" v="6458"/>
          <ac:spMkLst>
            <pc:docMk/>
            <pc:sldMk cId="3472609781" sldId="281"/>
            <ac:spMk id="35" creationId="{90CBC914-CAC0-D2BB-C2FD-5D8088C2F1CF}"/>
          </ac:spMkLst>
        </pc:spChg>
        <pc:spChg chg="add del mod">
          <ac:chgData name="MEYER Sandrine" userId="05dc9f46-f175-4d0f-b217-17c633bb7982" providerId="ADAL" clId="{A49A1932-3BE4-434C-A6D8-1CADE8FAB6DD}" dt="2023-10-09T12:43:27.208" v="7007" actId="478"/>
          <ac:spMkLst>
            <pc:docMk/>
            <pc:sldMk cId="3472609781" sldId="281"/>
            <ac:spMk id="46" creationId="{494F34EE-D1CB-6915-D7D2-F48DC084F182}"/>
          </ac:spMkLst>
        </pc:spChg>
        <pc:spChg chg="add mod">
          <ac:chgData name="MEYER Sandrine" userId="05dc9f46-f175-4d0f-b217-17c633bb7982" providerId="ADAL" clId="{A49A1932-3BE4-434C-A6D8-1CADE8FAB6DD}" dt="2023-10-09T15:44:01.588" v="8746" actId="1076"/>
          <ac:spMkLst>
            <pc:docMk/>
            <pc:sldMk cId="3472609781" sldId="281"/>
            <ac:spMk id="48" creationId="{977B8CF4-0845-4131-464A-CB847EF4F1E0}"/>
          </ac:spMkLst>
        </pc:spChg>
        <pc:picChg chg="add mod">
          <ac:chgData name="MEYER Sandrine" userId="05dc9f46-f175-4d0f-b217-17c633bb7982" providerId="ADAL" clId="{A49A1932-3BE4-434C-A6D8-1CADE8FAB6DD}" dt="2023-10-09T11:33:41.299" v="6460" actId="14100"/>
          <ac:picMkLst>
            <pc:docMk/>
            <pc:sldMk cId="3472609781" sldId="281"/>
            <ac:picMk id="42" creationId="{B000B8ED-F56C-3DD8-F71F-4910A68D7129}"/>
          </ac:picMkLst>
        </pc:picChg>
        <pc:picChg chg="add del mod">
          <ac:chgData name="MEYER Sandrine" userId="05dc9f46-f175-4d0f-b217-17c633bb7982" providerId="ADAL" clId="{A49A1932-3BE4-434C-A6D8-1CADE8FAB6DD}" dt="2023-10-09T11:36:20.309" v="6462"/>
          <ac:picMkLst>
            <pc:docMk/>
            <pc:sldMk cId="3472609781" sldId="281"/>
            <ac:picMk id="43" creationId="{A8364A30-A410-2D10-29A4-DF8E621E12A0}"/>
          </ac:picMkLst>
        </pc:picChg>
        <pc:picChg chg="add del mod">
          <ac:chgData name="MEYER Sandrine" userId="05dc9f46-f175-4d0f-b217-17c633bb7982" providerId="ADAL" clId="{A49A1932-3BE4-434C-A6D8-1CADE8FAB6DD}" dt="2023-10-09T11:36:30.241" v="6464"/>
          <ac:picMkLst>
            <pc:docMk/>
            <pc:sldMk cId="3472609781" sldId="281"/>
            <ac:picMk id="44" creationId="{B64075FB-05D3-34EB-F20D-8E8805AD257C}"/>
          </ac:picMkLst>
        </pc:picChg>
        <pc:picChg chg="add del mod">
          <ac:chgData name="MEYER Sandrine" userId="05dc9f46-f175-4d0f-b217-17c633bb7982" providerId="ADAL" clId="{A49A1932-3BE4-434C-A6D8-1CADE8FAB6DD}" dt="2023-10-09T11:36:38.981" v="6466"/>
          <ac:picMkLst>
            <pc:docMk/>
            <pc:sldMk cId="3472609781" sldId="281"/>
            <ac:picMk id="45" creationId="{2C10D907-888B-6521-1F78-C85CE4375656}"/>
          </ac:picMkLst>
        </pc:picChg>
        <pc:picChg chg="add mod">
          <ac:chgData name="MEYER Sandrine" userId="05dc9f46-f175-4d0f-b217-17c633bb7982" providerId="ADAL" clId="{A49A1932-3BE4-434C-A6D8-1CADE8FAB6DD}" dt="2023-10-09T13:20:40.911" v="7439"/>
          <ac:picMkLst>
            <pc:docMk/>
            <pc:sldMk cId="3472609781" sldId="281"/>
            <ac:picMk id="47" creationId="{9FC02747-53B8-7614-B9F2-794741811105}"/>
          </ac:picMkLst>
        </pc:picChg>
        <pc:cxnChg chg="add del mod">
          <ac:chgData name="MEYER Sandrine" userId="05dc9f46-f175-4d0f-b217-17c633bb7982" providerId="ADAL" clId="{A49A1932-3BE4-434C-A6D8-1CADE8FAB6DD}" dt="2023-10-09T11:32:54.631" v="6456"/>
          <ac:cxnSpMkLst>
            <pc:docMk/>
            <pc:sldMk cId="3472609781" sldId="281"/>
            <ac:cxnSpMk id="7" creationId="{9F8C1616-0D37-C9D6-ABB4-BD2BD5587325}"/>
          </ac:cxnSpMkLst>
        </pc:cxnChg>
        <pc:cxnChg chg="add del mod">
          <ac:chgData name="MEYER Sandrine" userId="05dc9f46-f175-4d0f-b217-17c633bb7982" providerId="ADAL" clId="{A49A1932-3BE4-434C-A6D8-1CADE8FAB6DD}" dt="2023-10-09T11:32:54.631" v="6456"/>
          <ac:cxnSpMkLst>
            <pc:docMk/>
            <pc:sldMk cId="3472609781" sldId="281"/>
            <ac:cxnSpMk id="8" creationId="{347A6C54-C5FF-7429-CE12-31EE8B0F01EB}"/>
          </ac:cxnSpMkLst>
        </pc:cxnChg>
        <pc:cxnChg chg="add del mod">
          <ac:chgData name="MEYER Sandrine" userId="05dc9f46-f175-4d0f-b217-17c633bb7982" providerId="ADAL" clId="{A49A1932-3BE4-434C-A6D8-1CADE8FAB6DD}" dt="2023-10-09T11:32:54.631" v="6456"/>
          <ac:cxnSpMkLst>
            <pc:docMk/>
            <pc:sldMk cId="3472609781" sldId="281"/>
            <ac:cxnSpMk id="9" creationId="{D40EC319-F790-40D9-20BF-68919517152A}"/>
          </ac:cxnSpMkLst>
        </pc:cxnChg>
        <pc:cxnChg chg="add del mod">
          <ac:chgData name="MEYER Sandrine" userId="05dc9f46-f175-4d0f-b217-17c633bb7982" providerId="ADAL" clId="{A49A1932-3BE4-434C-A6D8-1CADE8FAB6DD}" dt="2023-10-09T11:32:54.631" v="6456"/>
          <ac:cxnSpMkLst>
            <pc:docMk/>
            <pc:sldMk cId="3472609781" sldId="281"/>
            <ac:cxnSpMk id="10" creationId="{B6A99ABF-1BC2-1063-B74D-48BAC5676AD9}"/>
          </ac:cxnSpMkLst>
        </pc:cxnChg>
        <pc:cxnChg chg="add del mod">
          <ac:chgData name="MEYER Sandrine" userId="05dc9f46-f175-4d0f-b217-17c633bb7982" providerId="ADAL" clId="{A49A1932-3BE4-434C-A6D8-1CADE8FAB6DD}" dt="2023-10-09T11:32:54.631" v="6456"/>
          <ac:cxnSpMkLst>
            <pc:docMk/>
            <pc:sldMk cId="3472609781" sldId="281"/>
            <ac:cxnSpMk id="11" creationId="{00A4F763-A576-40F0-E652-112373FF4041}"/>
          </ac:cxnSpMkLst>
        </pc:cxnChg>
        <pc:cxnChg chg="add del mod">
          <ac:chgData name="MEYER Sandrine" userId="05dc9f46-f175-4d0f-b217-17c633bb7982" providerId="ADAL" clId="{A49A1932-3BE4-434C-A6D8-1CADE8FAB6DD}" dt="2023-10-09T11:32:54.631" v="6456"/>
          <ac:cxnSpMkLst>
            <pc:docMk/>
            <pc:sldMk cId="3472609781" sldId="281"/>
            <ac:cxnSpMk id="16" creationId="{FA39AD52-AC79-43F0-071B-DA674D3D8EF8}"/>
          </ac:cxnSpMkLst>
        </pc:cxnChg>
        <pc:cxnChg chg="add del mod">
          <ac:chgData name="MEYER Sandrine" userId="05dc9f46-f175-4d0f-b217-17c633bb7982" providerId="ADAL" clId="{A49A1932-3BE4-434C-A6D8-1CADE8FAB6DD}" dt="2023-10-09T11:32:54.631" v="6456"/>
          <ac:cxnSpMkLst>
            <pc:docMk/>
            <pc:sldMk cId="3472609781" sldId="281"/>
            <ac:cxnSpMk id="17" creationId="{1E788F59-7D2F-AD88-23C2-C709D0E41932}"/>
          </ac:cxnSpMkLst>
        </pc:cxnChg>
        <pc:cxnChg chg="add del mod">
          <ac:chgData name="MEYER Sandrine" userId="05dc9f46-f175-4d0f-b217-17c633bb7982" providerId="ADAL" clId="{A49A1932-3BE4-434C-A6D8-1CADE8FAB6DD}" dt="2023-10-09T11:32:54.631" v="6456"/>
          <ac:cxnSpMkLst>
            <pc:docMk/>
            <pc:sldMk cId="3472609781" sldId="281"/>
            <ac:cxnSpMk id="18" creationId="{A54DF48A-0690-0C93-FFD4-896C39F104E5}"/>
          </ac:cxnSpMkLst>
        </pc:cxnChg>
        <pc:cxnChg chg="add del mod">
          <ac:chgData name="MEYER Sandrine" userId="05dc9f46-f175-4d0f-b217-17c633bb7982" providerId="ADAL" clId="{A49A1932-3BE4-434C-A6D8-1CADE8FAB6DD}" dt="2023-10-09T11:32:54.631" v="6456"/>
          <ac:cxnSpMkLst>
            <pc:docMk/>
            <pc:sldMk cId="3472609781" sldId="281"/>
            <ac:cxnSpMk id="19" creationId="{684A9DF9-A7B3-7AFF-06AC-E5CD70EFDCF5}"/>
          </ac:cxnSpMkLst>
        </pc:cxnChg>
        <pc:cxnChg chg="add del mod">
          <ac:chgData name="MEYER Sandrine" userId="05dc9f46-f175-4d0f-b217-17c633bb7982" providerId="ADAL" clId="{A49A1932-3BE4-434C-A6D8-1CADE8FAB6DD}" dt="2023-10-09T11:32:54.631" v="6456"/>
          <ac:cxnSpMkLst>
            <pc:docMk/>
            <pc:sldMk cId="3472609781" sldId="281"/>
            <ac:cxnSpMk id="20" creationId="{BAFB6F64-8AD2-A423-7DA1-F4DF1AC6E98D}"/>
          </ac:cxnSpMkLst>
        </pc:cxnChg>
        <pc:cxnChg chg="add del mod">
          <ac:chgData name="MEYER Sandrine" userId="05dc9f46-f175-4d0f-b217-17c633bb7982" providerId="ADAL" clId="{A49A1932-3BE4-434C-A6D8-1CADE8FAB6DD}" dt="2023-10-09T11:32:54.631" v="6456"/>
          <ac:cxnSpMkLst>
            <pc:docMk/>
            <pc:sldMk cId="3472609781" sldId="281"/>
            <ac:cxnSpMk id="21" creationId="{FD56D1AD-3574-5F96-BC75-BEDFE6F1CF07}"/>
          </ac:cxnSpMkLst>
        </pc:cxnChg>
        <pc:cxnChg chg="add del mod">
          <ac:chgData name="MEYER Sandrine" userId="05dc9f46-f175-4d0f-b217-17c633bb7982" providerId="ADAL" clId="{A49A1932-3BE4-434C-A6D8-1CADE8FAB6DD}" dt="2023-10-09T11:33:32.170" v="6458"/>
          <ac:cxnSpMkLst>
            <pc:docMk/>
            <pc:sldMk cId="3472609781" sldId="281"/>
            <ac:cxnSpMk id="27" creationId="{729C0ACE-4CEA-D804-DD8C-A178EAB9B4F1}"/>
          </ac:cxnSpMkLst>
        </pc:cxnChg>
        <pc:cxnChg chg="add del mod">
          <ac:chgData name="MEYER Sandrine" userId="05dc9f46-f175-4d0f-b217-17c633bb7982" providerId="ADAL" clId="{A49A1932-3BE4-434C-A6D8-1CADE8FAB6DD}" dt="2023-10-09T11:33:32.170" v="6458"/>
          <ac:cxnSpMkLst>
            <pc:docMk/>
            <pc:sldMk cId="3472609781" sldId="281"/>
            <ac:cxnSpMk id="28" creationId="{54AA472C-2312-B6F7-C6C9-A96FE2ED2914}"/>
          </ac:cxnSpMkLst>
        </pc:cxnChg>
        <pc:cxnChg chg="add del mod">
          <ac:chgData name="MEYER Sandrine" userId="05dc9f46-f175-4d0f-b217-17c633bb7982" providerId="ADAL" clId="{A49A1932-3BE4-434C-A6D8-1CADE8FAB6DD}" dt="2023-10-09T11:33:32.170" v="6458"/>
          <ac:cxnSpMkLst>
            <pc:docMk/>
            <pc:sldMk cId="3472609781" sldId="281"/>
            <ac:cxnSpMk id="29" creationId="{A13ABAEA-C048-E1B0-57C6-8ECC9F2D29F4}"/>
          </ac:cxnSpMkLst>
        </pc:cxnChg>
        <pc:cxnChg chg="add del mod">
          <ac:chgData name="MEYER Sandrine" userId="05dc9f46-f175-4d0f-b217-17c633bb7982" providerId="ADAL" clId="{A49A1932-3BE4-434C-A6D8-1CADE8FAB6DD}" dt="2023-10-09T11:33:32.170" v="6458"/>
          <ac:cxnSpMkLst>
            <pc:docMk/>
            <pc:sldMk cId="3472609781" sldId="281"/>
            <ac:cxnSpMk id="30" creationId="{16199A8C-4DB0-4799-1FBD-531917F6F365}"/>
          </ac:cxnSpMkLst>
        </pc:cxnChg>
        <pc:cxnChg chg="add del mod">
          <ac:chgData name="MEYER Sandrine" userId="05dc9f46-f175-4d0f-b217-17c633bb7982" providerId="ADAL" clId="{A49A1932-3BE4-434C-A6D8-1CADE8FAB6DD}" dt="2023-10-09T11:33:32.170" v="6458"/>
          <ac:cxnSpMkLst>
            <pc:docMk/>
            <pc:sldMk cId="3472609781" sldId="281"/>
            <ac:cxnSpMk id="31" creationId="{ED4E5D24-FCDA-9B5D-D2A3-1024B5E49CBD}"/>
          </ac:cxnSpMkLst>
        </pc:cxnChg>
        <pc:cxnChg chg="add del mod">
          <ac:chgData name="MEYER Sandrine" userId="05dc9f46-f175-4d0f-b217-17c633bb7982" providerId="ADAL" clId="{A49A1932-3BE4-434C-A6D8-1CADE8FAB6DD}" dt="2023-10-09T11:33:32.170" v="6458"/>
          <ac:cxnSpMkLst>
            <pc:docMk/>
            <pc:sldMk cId="3472609781" sldId="281"/>
            <ac:cxnSpMk id="36" creationId="{5608A915-F941-5120-E6FB-78FD5BF87F22}"/>
          </ac:cxnSpMkLst>
        </pc:cxnChg>
        <pc:cxnChg chg="add del mod">
          <ac:chgData name="MEYER Sandrine" userId="05dc9f46-f175-4d0f-b217-17c633bb7982" providerId="ADAL" clId="{A49A1932-3BE4-434C-A6D8-1CADE8FAB6DD}" dt="2023-10-09T11:33:32.170" v="6458"/>
          <ac:cxnSpMkLst>
            <pc:docMk/>
            <pc:sldMk cId="3472609781" sldId="281"/>
            <ac:cxnSpMk id="37" creationId="{618E8785-6B93-28B6-E478-BE99019B22B0}"/>
          </ac:cxnSpMkLst>
        </pc:cxnChg>
        <pc:cxnChg chg="add del mod">
          <ac:chgData name="MEYER Sandrine" userId="05dc9f46-f175-4d0f-b217-17c633bb7982" providerId="ADAL" clId="{A49A1932-3BE4-434C-A6D8-1CADE8FAB6DD}" dt="2023-10-09T11:33:32.170" v="6458"/>
          <ac:cxnSpMkLst>
            <pc:docMk/>
            <pc:sldMk cId="3472609781" sldId="281"/>
            <ac:cxnSpMk id="38" creationId="{EA8269AA-3B79-2A5C-28DC-60083B751E5C}"/>
          </ac:cxnSpMkLst>
        </pc:cxnChg>
        <pc:cxnChg chg="add del mod">
          <ac:chgData name="MEYER Sandrine" userId="05dc9f46-f175-4d0f-b217-17c633bb7982" providerId="ADAL" clId="{A49A1932-3BE4-434C-A6D8-1CADE8FAB6DD}" dt="2023-10-09T11:33:32.170" v="6458"/>
          <ac:cxnSpMkLst>
            <pc:docMk/>
            <pc:sldMk cId="3472609781" sldId="281"/>
            <ac:cxnSpMk id="39" creationId="{0D43390F-1002-381F-DBB1-B4106CC142ED}"/>
          </ac:cxnSpMkLst>
        </pc:cxnChg>
        <pc:cxnChg chg="add del mod">
          <ac:chgData name="MEYER Sandrine" userId="05dc9f46-f175-4d0f-b217-17c633bb7982" providerId="ADAL" clId="{A49A1932-3BE4-434C-A6D8-1CADE8FAB6DD}" dt="2023-10-09T11:33:32.170" v="6458"/>
          <ac:cxnSpMkLst>
            <pc:docMk/>
            <pc:sldMk cId="3472609781" sldId="281"/>
            <ac:cxnSpMk id="40" creationId="{DA66F064-A325-5F01-90F3-95135C79087C}"/>
          </ac:cxnSpMkLst>
        </pc:cxnChg>
        <pc:cxnChg chg="add del mod">
          <ac:chgData name="MEYER Sandrine" userId="05dc9f46-f175-4d0f-b217-17c633bb7982" providerId="ADAL" clId="{A49A1932-3BE4-434C-A6D8-1CADE8FAB6DD}" dt="2023-10-09T11:33:32.170" v="6458"/>
          <ac:cxnSpMkLst>
            <pc:docMk/>
            <pc:sldMk cId="3472609781" sldId="281"/>
            <ac:cxnSpMk id="41" creationId="{EBB65DC5-582E-11F0-B810-28CFFB0D57DE}"/>
          </ac:cxnSpMkLst>
        </pc:cxnChg>
      </pc:sldChg>
      <pc:sldChg chg="addSp delSp modSp mod">
        <pc:chgData name="MEYER Sandrine" userId="05dc9f46-f175-4d0f-b217-17c633bb7982" providerId="ADAL" clId="{A49A1932-3BE4-434C-A6D8-1CADE8FAB6DD}" dt="2023-10-09T15:43:50.504" v="8744" actId="1076"/>
        <pc:sldMkLst>
          <pc:docMk/>
          <pc:sldMk cId="637873825" sldId="282"/>
        </pc:sldMkLst>
        <pc:spChg chg="mod">
          <ac:chgData name="MEYER Sandrine" userId="05dc9f46-f175-4d0f-b217-17c633bb7982" providerId="ADAL" clId="{A49A1932-3BE4-434C-A6D8-1CADE8FAB6DD}" dt="2023-10-09T11:48:21.551" v="6484" actId="6549"/>
          <ac:spMkLst>
            <pc:docMk/>
            <pc:sldMk cId="637873825" sldId="282"/>
            <ac:spMk id="2" creationId="{2F06DC87-B848-0704-DF0D-89F728DB1FF5}"/>
          </ac:spMkLst>
        </pc:spChg>
        <pc:spChg chg="add del mod">
          <ac:chgData name="MEYER Sandrine" userId="05dc9f46-f175-4d0f-b217-17c633bb7982" providerId="ADAL" clId="{A49A1932-3BE4-434C-A6D8-1CADE8FAB6DD}" dt="2023-10-09T12:07:25.983" v="6488"/>
          <ac:spMkLst>
            <pc:docMk/>
            <pc:sldMk cId="637873825" sldId="282"/>
            <ac:spMk id="3" creationId="{F712355F-1D00-FCC6-51E9-2B0F302EBF2F}"/>
          </ac:spMkLst>
        </pc:spChg>
        <pc:spChg chg="add mod">
          <ac:chgData name="MEYER Sandrine" userId="05dc9f46-f175-4d0f-b217-17c633bb7982" providerId="ADAL" clId="{A49A1932-3BE4-434C-A6D8-1CADE8FAB6DD}" dt="2023-10-09T15:35:04.583" v="8656" actId="14100"/>
          <ac:spMkLst>
            <pc:docMk/>
            <pc:sldMk cId="637873825" sldId="282"/>
            <ac:spMk id="4" creationId="{9EC5A810-7BBC-6F6D-4261-3E9A04E3B0B7}"/>
          </ac:spMkLst>
        </pc:spChg>
        <pc:spChg chg="add mod">
          <ac:chgData name="MEYER Sandrine" userId="05dc9f46-f175-4d0f-b217-17c633bb7982" providerId="ADAL" clId="{A49A1932-3BE4-434C-A6D8-1CADE8FAB6DD}" dt="2023-10-09T15:43:50.504" v="8744" actId="1076"/>
          <ac:spMkLst>
            <pc:docMk/>
            <pc:sldMk cId="637873825" sldId="282"/>
            <ac:spMk id="7" creationId="{88753B73-40AC-0D9C-EA09-8D2556A001F2}"/>
          </ac:spMkLst>
        </pc:spChg>
        <pc:picChg chg="add mod">
          <ac:chgData name="MEYER Sandrine" userId="05dc9f46-f175-4d0f-b217-17c633bb7982" providerId="ADAL" clId="{A49A1932-3BE4-434C-A6D8-1CADE8FAB6DD}" dt="2023-10-09T15:35:16.656" v="8658" actId="14100"/>
          <ac:picMkLst>
            <pc:docMk/>
            <pc:sldMk cId="637873825" sldId="282"/>
            <ac:picMk id="5" creationId="{57FA7D7A-E32A-EDAD-98F7-B4537F020AA4}"/>
          </ac:picMkLst>
        </pc:picChg>
        <pc:picChg chg="add mod">
          <ac:chgData name="MEYER Sandrine" userId="05dc9f46-f175-4d0f-b217-17c633bb7982" providerId="ADAL" clId="{A49A1932-3BE4-434C-A6D8-1CADE8FAB6DD}" dt="2023-10-09T13:20:42.837" v="7440"/>
          <ac:picMkLst>
            <pc:docMk/>
            <pc:sldMk cId="637873825" sldId="282"/>
            <ac:picMk id="6" creationId="{37F30928-F465-1110-5D9D-33722007D512}"/>
          </ac:picMkLst>
        </pc:picChg>
        <pc:picChg chg="del">
          <ac:chgData name="MEYER Sandrine" userId="05dc9f46-f175-4d0f-b217-17c633bb7982" providerId="ADAL" clId="{A49A1932-3BE4-434C-A6D8-1CADE8FAB6DD}" dt="2023-10-09T11:36:50.672" v="6467" actId="478"/>
          <ac:picMkLst>
            <pc:docMk/>
            <pc:sldMk cId="637873825" sldId="282"/>
            <ac:picMk id="42" creationId="{B000B8ED-F56C-3DD8-F71F-4910A68D7129}"/>
          </ac:picMkLst>
        </pc:picChg>
      </pc:sldChg>
      <pc:sldChg chg="addSp modSp add mod">
        <pc:chgData name="MEYER Sandrine" userId="05dc9f46-f175-4d0f-b217-17c633bb7982" providerId="ADAL" clId="{A49A1932-3BE4-434C-A6D8-1CADE8FAB6DD}" dt="2023-10-09T14:50:40.552" v="8440"/>
        <pc:sldMkLst>
          <pc:docMk/>
          <pc:sldMk cId="2702579238" sldId="283"/>
        </pc:sldMkLst>
        <pc:spChg chg="mod">
          <ac:chgData name="MEYER Sandrine" userId="05dc9f46-f175-4d0f-b217-17c633bb7982" providerId="ADAL" clId="{A49A1932-3BE4-434C-A6D8-1CADE8FAB6DD}" dt="2023-10-09T14:45:53.129" v="8429" actId="20577"/>
          <ac:spMkLst>
            <pc:docMk/>
            <pc:sldMk cId="2702579238" sldId="283"/>
            <ac:spMk id="3" creationId="{63B70C4C-8628-7CAE-7CB7-0E1B36AFB979}"/>
          </ac:spMkLst>
        </pc:spChg>
        <pc:picChg chg="add mod">
          <ac:chgData name="MEYER Sandrine" userId="05dc9f46-f175-4d0f-b217-17c633bb7982" providerId="ADAL" clId="{A49A1932-3BE4-434C-A6D8-1CADE8FAB6DD}" dt="2023-10-09T13:20:55.175" v="7444"/>
          <ac:picMkLst>
            <pc:docMk/>
            <pc:sldMk cId="2702579238" sldId="283"/>
            <ac:picMk id="4" creationId="{50577F85-C2A1-BD06-E545-9168F51155B0}"/>
          </ac:picMkLst>
        </pc:picChg>
        <pc:picChg chg="add mod">
          <ac:chgData name="MEYER Sandrine" userId="05dc9f46-f175-4d0f-b217-17c633bb7982" providerId="ADAL" clId="{A49A1932-3BE4-434C-A6D8-1CADE8FAB6DD}" dt="2023-10-09T14:50:06.502" v="8438" actId="1076"/>
          <ac:picMkLst>
            <pc:docMk/>
            <pc:sldMk cId="2702579238" sldId="283"/>
            <ac:picMk id="6" creationId="{AEB0B828-005B-15F4-FA49-2777604B9F5A}"/>
          </ac:picMkLst>
        </pc:picChg>
        <pc:picChg chg="add mod">
          <ac:chgData name="MEYER Sandrine" userId="05dc9f46-f175-4d0f-b217-17c633bb7982" providerId="ADAL" clId="{A49A1932-3BE4-434C-A6D8-1CADE8FAB6DD}" dt="2023-10-09T14:50:40.552" v="8440"/>
          <ac:picMkLst>
            <pc:docMk/>
            <pc:sldMk cId="2702579238" sldId="283"/>
            <ac:picMk id="8" creationId="{01F415C9-3A36-D6DA-8B15-64EF6A8A74B9}"/>
          </ac:picMkLst>
        </pc:picChg>
      </pc:sldChg>
      <pc:sldChg chg="addSp delSp modSp add mod">
        <pc:chgData name="MEYER Sandrine" userId="05dc9f46-f175-4d0f-b217-17c633bb7982" providerId="ADAL" clId="{A49A1932-3BE4-434C-A6D8-1CADE8FAB6DD}" dt="2023-10-09T15:43:42.101" v="8742" actId="1076"/>
        <pc:sldMkLst>
          <pc:docMk/>
          <pc:sldMk cId="3605973949" sldId="284"/>
        </pc:sldMkLst>
        <pc:spChg chg="mod">
          <ac:chgData name="MEYER Sandrine" userId="05dc9f46-f175-4d0f-b217-17c633bb7982" providerId="ADAL" clId="{A49A1932-3BE4-434C-A6D8-1CADE8FAB6DD}" dt="2023-10-09T15:43:04.089" v="8682" actId="20577"/>
          <ac:spMkLst>
            <pc:docMk/>
            <pc:sldMk cId="3605973949" sldId="284"/>
            <ac:spMk id="3" creationId="{85193A10-0D9D-005D-B0D5-418C6A6A8050}"/>
          </ac:spMkLst>
        </pc:spChg>
        <pc:spChg chg="add mod">
          <ac:chgData name="MEYER Sandrine" userId="05dc9f46-f175-4d0f-b217-17c633bb7982" providerId="ADAL" clId="{A49A1932-3BE4-434C-A6D8-1CADE8FAB6DD}" dt="2023-10-09T15:43:42.101" v="8742" actId="1076"/>
          <ac:spMkLst>
            <pc:docMk/>
            <pc:sldMk cId="3605973949" sldId="284"/>
            <ac:spMk id="8" creationId="{74AE0B7C-E830-B5CD-D9BB-61D266B86C05}"/>
          </ac:spMkLst>
        </pc:spChg>
        <pc:graphicFrameChg chg="add mod">
          <ac:chgData name="MEYER Sandrine" userId="05dc9f46-f175-4d0f-b217-17c633bb7982" providerId="ADAL" clId="{A49A1932-3BE4-434C-A6D8-1CADE8FAB6DD}" dt="2023-10-09T13:17:47.110" v="7426" actId="14100"/>
          <ac:graphicFrameMkLst>
            <pc:docMk/>
            <pc:sldMk cId="3605973949" sldId="284"/>
            <ac:graphicFrameMk id="6" creationId="{47B49403-0DA8-8E3C-759A-C3513ABF82E1}"/>
          </ac:graphicFrameMkLst>
        </pc:graphicFrameChg>
        <pc:picChg chg="add del">
          <ac:chgData name="MEYER Sandrine" userId="05dc9f46-f175-4d0f-b217-17c633bb7982" providerId="ADAL" clId="{A49A1932-3BE4-434C-A6D8-1CADE8FAB6DD}" dt="2023-10-09T13:15:31.877" v="7409"/>
          <ac:picMkLst>
            <pc:docMk/>
            <pc:sldMk cId="3605973949" sldId="284"/>
            <ac:picMk id="4" creationId="{015B2C1C-45AB-B341-6ABB-92FF4997D449}"/>
          </ac:picMkLst>
        </pc:picChg>
        <pc:picChg chg="add del">
          <ac:chgData name="MEYER Sandrine" userId="05dc9f46-f175-4d0f-b217-17c633bb7982" providerId="ADAL" clId="{A49A1932-3BE4-434C-A6D8-1CADE8FAB6DD}" dt="2023-10-09T13:15:28.197" v="7407"/>
          <ac:picMkLst>
            <pc:docMk/>
            <pc:sldMk cId="3605973949" sldId="284"/>
            <ac:picMk id="5" creationId="{F34E6C7D-1B21-466E-F12C-0FE35C29DA00}"/>
          </ac:picMkLst>
        </pc:picChg>
        <pc:picChg chg="add mod">
          <ac:chgData name="MEYER Sandrine" userId="05dc9f46-f175-4d0f-b217-17c633bb7982" providerId="ADAL" clId="{A49A1932-3BE4-434C-A6D8-1CADE8FAB6DD}" dt="2023-10-09T13:20:47.406" v="7442"/>
          <ac:picMkLst>
            <pc:docMk/>
            <pc:sldMk cId="3605973949" sldId="284"/>
            <ac:picMk id="7" creationId="{6714AC8F-8CD9-591F-810E-34AF96215791}"/>
          </ac:picMkLst>
        </pc:picChg>
      </pc:sldChg>
      <pc:sldChg chg="modSp add mod">
        <pc:chgData name="MEYER Sandrine" userId="05dc9f46-f175-4d0f-b217-17c633bb7982" providerId="ADAL" clId="{A49A1932-3BE4-434C-A6D8-1CADE8FAB6DD}" dt="2023-10-09T14:06:16.683" v="7913" actId="20577"/>
        <pc:sldMkLst>
          <pc:docMk/>
          <pc:sldMk cId="1788167899" sldId="285"/>
        </pc:sldMkLst>
        <pc:spChg chg="mod">
          <ac:chgData name="MEYER Sandrine" userId="05dc9f46-f175-4d0f-b217-17c633bb7982" providerId="ADAL" clId="{A49A1932-3BE4-434C-A6D8-1CADE8FAB6DD}" dt="2023-10-09T13:23:22.277" v="7557" actId="20577"/>
          <ac:spMkLst>
            <pc:docMk/>
            <pc:sldMk cId="1788167899" sldId="285"/>
            <ac:spMk id="2" creationId="{9130E109-537D-8FCA-0198-BE5D5A9AA3B6}"/>
          </ac:spMkLst>
        </pc:spChg>
        <pc:spChg chg="mod">
          <ac:chgData name="MEYER Sandrine" userId="05dc9f46-f175-4d0f-b217-17c633bb7982" providerId="ADAL" clId="{A49A1932-3BE4-434C-A6D8-1CADE8FAB6DD}" dt="2023-10-09T14:06:16.683" v="7913" actId="20577"/>
          <ac:spMkLst>
            <pc:docMk/>
            <pc:sldMk cId="1788167899" sldId="285"/>
            <ac:spMk id="3" creationId="{FA5DC49D-3E24-B174-11D1-97FFD447DB0F}"/>
          </ac:spMkLst>
        </pc:spChg>
      </pc:sldChg>
      <pc:sldChg chg="addSp delSp modSp mod setBg">
        <pc:chgData name="MEYER Sandrine" userId="05dc9f46-f175-4d0f-b217-17c633bb7982" providerId="ADAL" clId="{A49A1932-3BE4-434C-A6D8-1CADE8FAB6DD}" dt="2023-10-10T07:15:43.002" v="8776"/>
        <pc:sldMkLst>
          <pc:docMk/>
          <pc:sldMk cId="460746948" sldId="286"/>
        </pc:sldMkLst>
        <pc:spChg chg="mod">
          <ac:chgData name="MEYER Sandrine" userId="05dc9f46-f175-4d0f-b217-17c633bb7982" providerId="ADAL" clId="{A49A1932-3BE4-434C-A6D8-1CADE8FAB6DD}" dt="2023-10-09T15:09:53.818" v="8472" actId="26606"/>
          <ac:spMkLst>
            <pc:docMk/>
            <pc:sldMk cId="460746948" sldId="286"/>
            <ac:spMk id="2" creationId="{FF9ECC5F-3DF8-4213-0773-B85B279F34DE}"/>
          </ac:spMkLst>
        </pc:spChg>
        <pc:spChg chg="del mod">
          <ac:chgData name="MEYER Sandrine" userId="05dc9f46-f175-4d0f-b217-17c633bb7982" providerId="ADAL" clId="{A49A1932-3BE4-434C-A6D8-1CADE8FAB6DD}" dt="2023-10-09T14:24:40.109" v="8049" actId="478"/>
          <ac:spMkLst>
            <pc:docMk/>
            <pc:sldMk cId="460746948" sldId="286"/>
            <ac:spMk id="3" creationId="{8366EAC8-3858-A2FF-6DB5-8C919D0A50C1}"/>
          </ac:spMkLst>
        </pc:spChg>
        <pc:spChg chg="mod">
          <ac:chgData name="MEYER Sandrine" userId="05dc9f46-f175-4d0f-b217-17c633bb7982" providerId="ADAL" clId="{A49A1932-3BE4-434C-A6D8-1CADE8FAB6DD}" dt="2023-10-09T15:13:16.740" v="8527" actId="255"/>
          <ac:spMkLst>
            <pc:docMk/>
            <pc:sldMk cId="460746948" sldId="286"/>
            <ac:spMk id="7" creationId="{DD0695E6-AE20-375A-D4AA-798E62AC6737}"/>
          </ac:spMkLst>
        </pc:spChg>
        <pc:spChg chg="add del">
          <ac:chgData name="MEYER Sandrine" userId="05dc9f46-f175-4d0f-b217-17c633bb7982" providerId="ADAL" clId="{A49A1932-3BE4-434C-A6D8-1CADE8FAB6DD}" dt="2023-10-09T15:09:53.818" v="8472" actId="26606"/>
          <ac:spMkLst>
            <pc:docMk/>
            <pc:sldMk cId="460746948" sldId="286"/>
            <ac:spMk id="20" creationId="{14D3FC47-222E-4F44-B90D-2FE7588E8065}"/>
          </ac:spMkLst>
        </pc:spChg>
        <pc:spChg chg="add del">
          <ac:chgData name="MEYER Sandrine" userId="05dc9f46-f175-4d0f-b217-17c633bb7982" providerId="ADAL" clId="{A49A1932-3BE4-434C-A6D8-1CADE8FAB6DD}" dt="2023-10-09T15:09:53.818" v="8472" actId="26606"/>
          <ac:spMkLst>
            <pc:docMk/>
            <pc:sldMk cId="460746948" sldId="286"/>
            <ac:spMk id="22" creationId="{49C717EE-5CA6-4E65-AA03-9781CDBC6814}"/>
          </ac:spMkLst>
        </pc:spChg>
        <pc:spChg chg="add del">
          <ac:chgData name="MEYER Sandrine" userId="05dc9f46-f175-4d0f-b217-17c633bb7982" providerId="ADAL" clId="{A49A1932-3BE4-434C-A6D8-1CADE8FAB6DD}" dt="2023-10-09T15:09:53.818" v="8472" actId="26606"/>
          <ac:spMkLst>
            <pc:docMk/>
            <pc:sldMk cId="460746948" sldId="286"/>
            <ac:spMk id="24" creationId="{C3315F51-7DB1-481B-BEB0-C2972A038F2E}"/>
          </ac:spMkLst>
        </pc:spChg>
        <pc:spChg chg="add del">
          <ac:chgData name="MEYER Sandrine" userId="05dc9f46-f175-4d0f-b217-17c633bb7982" providerId="ADAL" clId="{A49A1932-3BE4-434C-A6D8-1CADE8FAB6DD}" dt="2023-10-09T15:09:53.818" v="8472" actId="26606"/>
          <ac:spMkLst>
            <pc:docMk/>
            <pc:sldMk cId="460746948" sldId="286"/>
            <ac:spMk id="26" creationId="{23496655-B913-4188-B56E-764EC61F7269}"/>
          </ac:spMkLst>
        </pc:spChg>
        <pc:picChg chg="ord">
          <ac:chgData name="MEYER Sandrine" userId="05dc9f46-f175-4d0f-b217-17c633bb7982" providerId="ADAL" clId="{A49A1932-3BE4-434C-A6D8-1CADE8FAB6DD}" dt="2023-10-09T15:09:53.818" v="8472" actId="26606"/>
          <ac:picMkLst>
            <pc:docMk/>
            <pc:sldMk cId="460746948" sldId="286"/>
            <ac:picMk id="4" creationId="{A858E09C-FCCE-E07E-8027-BEAF418C2340}"/>
          </ac:picMkLst>
        </pc:picChg>
        <pc:picChg chg="del">
          <ac:chgData name="MEYER Sandrine" userId="05dc9f46-f175-4d0f-b217-17c633bb7982" providerId="ADAL" clId="{A49A1932-3BE4-434C-A6D8-1CADE8FAB6DD}" dt="2023-10-09T14:25:09.350" v="8056" actId="478"/>
          <ac:picMkLst>
            <pc:docMk/>
            <pc:sldMk cId="460746948" sldId="286"/>
            <ac:picMk id="6" creationId="{E48E17ED-329E-0724-A19B-62CFB4A77CC9}"/>
          </ac:picMkLst>
        </pc:picChg>
        <pc:picChg chg="add del mod">
          <ac:chgData name="MEYER Sandrine" userId="05dc9f46-f175-4d0f-b217-17c633bb7982" providerId="ADAL" clId="{A49A1932-3BE4-434C-A6D8-1CADE8FAB6DD}" dt="2023-10-09T14:41:26.324" v="8408" actId="21"/>
          <ac:picMkLst>
            <pc:docMk/>
            <pc:sldMk cId="460746948" sldId="286"/>
            <ac:picMk id="8" creationId="{371F9BEA-5EE1-5752-B142-20C23EE44B87}"/>
          </ac:picMkLst>
        </pc:picChg>
        <pc:picChg chg="add mod">
          <ac:chgData name="MEYER Sandrine" userId="05dc9f46-f175-4d0f-b217-17c633bb7982" providerId="ADAL" clId="{A49A1932-3BE4-434C-A6D8-1CADE8FAB6DD}" dt="2023-10-09T15:11:56.719" v="8495" actId="14100"/>
          <ac:picMkLst>
            <pc:docMk/>
            <pc:sldMk cId="460746948" sldId="286"/>
            <ac:picMk id="10" creationId="{6134B6D4-5283-8551-7425-B0377D449B27}"/>
          </ac:picMkLst>
        </pc:picChg>
        <pc:picChg chg="add mod">
          <ac:chgData name="MEYER Sandrine" userId="05dc9f46-f175-4d0f-b217-17c633bb7982" providerId="ADAL" clId="{A49A1932-3BE4-434C-A6D8-1CADE8FAB6DD}" dt="2023-10-09T15:11:56.039" v="8494" actId="14100"/>
          <ac:picMkLst>
            <pc:docMk/>
            <pc:sldMk cId="460746948" sldId="286"/>
            <ac:picMk id="12" creationId="{584F93B9-6455-86B9-B385-A434C7B7065B}"/>
          </ac:picMkLst>
        </pc:picChg>
        <pc:picChg chg="add mod">
          <ac:chgData name="MEYER Sandrine" userId="05dc9f46-f175-4d0f-b217-17c633bb7982" providerId="ADAL" clId="{A49A1932-3BE4-434C-A6D8-1CADE8FAB6DD}" dt="2023-10-10T07:15:43.002" v="8776"/>
          <ac:picMkLst>
            <pc:docMk/>
            <pc:sldMk cId="460746948" sldId="286"/>
            <ac:picMk id="14" creationId="{FAC68F2A-A59C-A2C2-7A27-4785ADD3D285}"/>
          </ac:picMkLst>
        </pc:picChg>
        <pc:picChg chg="add del mod">
          <ac:chgData name="MEYER Sandrine" userId="05dc9f46-f175-4d0f-b217-17c633bb7982" providerId="ADAL" clId="{A49A1932-3BE4-434C-A6D8-1CADE8FAB6DD}" dt="2023-10-09T15:11:49.207" v="8486"/>
          <ac:picMkLst>
            <pc:docMk/>
            <pc:sldMk cId="460746948" sldId="286"/>
            <ac:picMk id="15" creationId="{59B133FC-1079-A7F6-EEF1-9A1AA0342B06}"/>
          </ac:picMkLst>
        </pc:picChg>
      </pc:sldChg>
      <pc:sldChg chg="addSp delSp modSp mod ord">
        <pc:chgData name="MEYER Sandrine" userId="05dc9f46-f175-4d0f-b217-17c633bb7982" providerId="ADAL" clId="{A49A1932-3BE4-434C-A6D8-1CADE8FAB6DD}" dt="2023-10-09T15:20:11.524" v="8539" actId="14100"/>
        <pc:sldMkLst>
          <pc:docMk/>
          <pc:sldMk cId="3306419769" sldId="287"/>
        </pc:sldMkLst>
        <pc:spChg chg="mod">
          <ac:chgData name="MEYER Sandrine" userId="05dc9f46-f175-4d0f-b217-17c633bb7982" providerId="ADAL" clId="{A49A1932-3BE4-434C-A6D8-1CADE8FAB6DD}" dt="2023-10-09T15:02:03.037" v="8453" actId="113"/>
          <ac:spMkLst>
            <pc:docMk/>
            <pc:sldMk cId="3306419769" sldId="287"/>
            <ac:spMk id="3" creationId="{8366EAC8-3858-A2FF-6DB5-8C919D0A50C1}"/>
          </ac:spMkLst>
        </pc:spChg>
        <pc:spChg chg="del">
          <ac:chgData name="MEYER Sandrine" userId="05dc9f46-f175-4d0f-b217-17c633bb7982" providerId="ADAL" clId="{A49A1932-3BE4-434C-A6D8-1CADE8FAB6DD}" dt="2023-10-09T14:26:13.554" v="8320" actId="478"/>
          <ac:spMkLst>
            <pc:docMk/>
            <pc:sldMk cId="3306419769" sldId="287"/>
            <ac:spMk id="7" creationId="{DD0695E6-AE20-375A-D4AA-798E62AC6737}"/>
          </ac:spMkLst>
        </pc:spChg>
        <pc:picChg chg="del">
          <ac:chgData name="MEYER Sandrine" userId="05dc9f46-f175-4d0f-b217-17c633bb7982" providerId="ADAL" clId="{A49A1932-3BE4-434C-A6D8-1CADE8FAB6DD}" dt="2023-10-09T14:26:20.383" v="8323" actId="478"/>
          <ac:picMkLst>
            <pc:docMk/>
            <pc:sldMk cId="3306419769" sldId="287"/>
            <ac:picMk id="6" creationId="{E48E17ED-329E-0724-A19B-62CFB4A77CC9}"/>
          </ac:picMkLst>
        </pc:picChg>
        <pc:picChg chg="add mod">
          <ac:chgData name="MEYER Sandrine" userId="05dc9f46-f175-4d0f-b217-17c633bb7982" providerId="ADAL" clId="{A49A1932-3BE4-434C-A6D8-1CADE8FAB6DD}" dt="2023-10-09T15:20:11.524" v="8539" actId="14100"/>
          <ac:picMkLst>
            <pc:docMk/>
            <pc:sldMk cId="3306419769" sldId="287"/>
            <ac:picMk id="8" creationId="{203F7C79-D47D-0074-3391-D5895083119A}"/>
          </ac:picMkLst>
        </pc:picChg>
        <pc:picChg chg="add mod">
          <ac:chgData name="MEYER Sandrine" userId="05dc9f46-f175-4d0f-b217-17c633bb7982" providerId="ADAL" clId="{A49A1932-3BE4-434C-A6D8-1CADE8FAB6DD}" dt="2023-10-09T15:20:07.508" v="8538" actId="1076"/>
          <ac:picMkLst>
            <pc:docMk/>
            <pc:sldMk cId="3306419769" sldId="287"/>
            <ac:picMk id="10" creationId="{975EDA48-0B18-361E-EFB1-1CA20AF0E407}"/>
          </ac:picMkLst>
        </pc:picChg>
      </pc:sldChg>
      <pc:sldChg chg="addSp delSp modSp mod">
        <pc:chgData name="MEYER Sandrine" userId="05dc9f46-f175-4d0f-b217-17c633bb7982" providerId="ADAL" clId="{A49A1932-3BE4-434C-A6D8-1CADE8FAB6DD}" dt="2023-10-09T15:01:38.973" v="8451" actId="113"/>
        <pc:sldMkLst>
          <pc:docMk/>
          <pc:sldMk cId="1137968012" sldId="288"/>
        </pc:sldMkLst>
        <pc:spChg chg="mod">
          <ac:chgData name="MEYER Sandrine" userId="05dc9f46-f175-4d0f-b217-17c633bb7982" providerId="ADAL" clId="{A49A1932-3BE4-434C-A6D8-1CADE8FAB6DD}" dt="2023-10-09T15:01:38.973" v="8451" actId="113"/>
          <ac:spMkLst>
            <pc:docMk/>
            <pc:sldMk cId="1137968012" sldId="288"/>
            <ac:spMk id="3" creationId="{8366EAC8-3858-A2FF-6DB5-8C919D0A50C1}"/>
          </ac:spMkLst>
        </pc:spChg>
        <pc:spChg chg="del mod">
          <ac:chgData name="MEYER Sandrine" userId="05dc9f46-f175-4d0f-b217-17c633bb7982" providerId="ADAL" clId="{A49A1932-3BE4-434C-A6D8-1CADE8FAB6DD}" dt="2023-10-09T14:25:28.849" v="8090" actId="478"/>
          <ac:spMkLst>
            <pc:docMk/>
            <pc:sldMk cId="1137968012" sldId="288"/>
            <ac:spMk id="7" creationId="{DD0695E6-AE20-375A-D4AA-798E62AC6737}"/>
          </ac:spMkLst>
        </pc:spChg>
        <pc:spChg chg="add mod">
          <ac:chgData name="MEYER Sandrine" userId="05dc9f46-f175-4d0f-b217-17c633bb7982" providerId="ADAL" clId="{A49A1932-3BE4-434C-A6D8-1CADE8FAB6DD}" dt="2023-10-09T14:32:22.961" v="8365" actId="1076"/>
          <ac:spMkLst>
            <pc:docMk/>
            <pc:sldMk cId="1137968012" sldId="288"/>
            <ac:spMk id="9" creationId="{C9DC3F7B-2271-C459-C19D-DB7AAC83B903}"/>
          </ac:spMkLst>
        </pc:spChg>
        <pc:picChg chg="mod">
          <ac:chgData name="MEYER Sandrine" userId="05dc9f46-f175-4d0f-b217-17c633bb7982" providerId="ADAL" clId="{A49A1932-3BE4-434C-A6D8-1CADE8FAB6DD}" dt="2023-10-09T14:32:19.105" v="8364" actId="1076"/>
          <ac:picMkLst>
            <pc:docMk/>
            <pc:sldMk cId="1137968012" sldId="288"/>
            <ac:picMk id="6" creationId="{E48E17ED-329E-0724-A19B-62CFB4A77CC9}"/>
          </ac:picMkLst>
        </pc:picChg>
        <pc:picChg chg="add mod">
          <ac:chgData name="MEYER Sandrine" userId="05dc9f46-f175-4d0f-b217-17c633bb7982" providerId="ADAL" clId="{A49A1932-3BE4-434C-A6D8-1CADE8FAB6DD}" dt="2023-10-09T14:32:15.278" v="8363" actId="1076"/>
          <ac:picMkLst>
            <pc:docMk/>
            <pc:sldMk cId="1137968012" sldId="288"/>
            <ac:picMk id="8" creationId="{53ECEFFE-375C-1975-0E45-5F1D479C2B78}"/>
          </ac:picMkLst>
        </pc:picChg>
      </pc:sldChg>
      <pc:sldChg chg="addSp delSp modSp mod">
        <pc:chgData name="MEYER Sandrine" userId="05dc9f46-f175-4d0f-b217-17c633bb7982" providerId="ADAL" clId="{A49A1932-3BE4-434C-A6D8-1CADE8FAB6DD}" dt="2023-10-09T15:42:07.347" v="8681" actId="1076"/>
        <pc:sldMkLst>
          <pc:docMk/>
          <pc:sldMk cId="1463937125" sldId="289"/>
        </pc:sldMkLst>
        <pc:spChg chg="mod">
          <ac:chgData name="MEYER Sandrine" userId="05dc9f46-f175-4d0f-b217-17c633bb7982" providerId="ADAL" clId="{A49A1932-3BE4-434C-A6D8-1CADE8FAB6DD}" dt="2023-10-09T15:01:19.965" v="8449" actId="113"/>
          <ac:spMkLst>
            <pc:docMk/>
            <pc:sldMk cId="1463937125" sldId="289"/>
            <ac:spMk id="7" creationId="{DD0695E6-AE20-375A-D4AA-798E62AC6737}"/>
          </ac:spMkLst>
        </pc:spChg>
        <pc:picChg chg="add del mod">
          <ac:chgData name="MEYER Sandrine" userId="05dc9f46-f175-4d0f-b217-17c633bb7982" providerId="ADAL" clId="{A49A1932-3BE4-434C-A6D8-1CADE8FAB6DD}" dt="2023-10-09T15:37:07.916" v="8664" actId="478"/>
          <ac:picMkLst>
            <pc:docMk/>
            <pc:sldMk cId="1463937125" sldId="289"/>
            <ac:picMk id="3" creationId="{3ECD3FB1-A1B8-D58E-94A2-0393DF5B1C86}"/>
          </ac:picMkLst>
        </pc:picChg>
        <pc:picChg chg="add mod">
          <ac:chgData name="MEYER Sandrine" userId="05dc9f46-f175-4d0f-b217-17c633bb7982" providerId="ADAL" clId="{A49A1932-3BE4-434C-A6D8-1CADE8FAB6DD}" dt="2023-10-09T15:39:56.860" v="8671" actId="1076"/>
          <ac:picMkLst>
            <pc:docMk/>
            <pc:sldMk cId="1463937125" sldId="289"/>
            <ac:picMk id="5" creationId="{665D3324-9AA1-04B0-E3F1-A114DAA0357B}"/>
          </ac:picMkLst>
        </pc:picChg>
        <pc:picChg chg="add mod">
          <ac:chgData name="MEYER Sandrine" userId="05dc9f46-f175-4d0f-b217-17c633bb7982" providerId="ADAL" clId="{A49A1932-3BE4-434C-A6D8-1CADE8FAB6DD}" dt="2023-10-09T15:42:07.347" v="8681" actId="1076"/>
          <ac:picMkLst>
            <pc:docMk/>
            <pc:sldMk cId="1463937125" sldId="289"/>
            <ac:picMk id="6" creationId="{60C401B1-F213-B7D8-3A57-B64309F424C6}"/>
          </ac:picMkLst>
        </pc:picChg>
        <pc:picChg chg="add mod">
          <ac:chgData name="MEYER Sandrine" userId="05dc9f46-f175-4d0f-b217-17c633bb7982" providerId="ADAL" clId="{A49A1932-3BE4-434C-A6D8-1CADE8FAB6DD}" dt="2023-10-09T15:41:59.886" v="8680" actId="1076"/>
          <ac:picMkLst>
            <pc:docMk/>
            <pc:sldMk cId="1463937125" sldId="289"/>
            <ac:picMk id="8" creationId="{D80BF9E9-A08A-A1AF-6C9B-970488D034AC}"/>
          </ac:picMkLst>
        </pc:picChg>
        <pc:picChg chg="del">
          <ac:chgData name="MEYER Sandrine" userId="05dc9f46-f175-4d0f-b217-17c633bb7982" providerId="ADAL" clId="{A49A1932-3BE4-434C-A6D8-1CADE8FAB6DD}" dt="2023-10-09T14:43:49.522" v="8425" actId="478"/>
          <ac:picMkLst>
            <pc:docMk/>
            <pc:sldMk cId="1463937125" sldId="289"/>
            <ac:picMk id="10" creationId="{5C3BA858-87F0-6F37-BC92-67FC1A596372}"/>
          </ac:picMkLst>
        </pc:picChg>
      </pc:sldChg>
      <pc:sldChg chg="add del">
        <pc:chgData name="MEYER Sandrine" userId="05dc9f46-f175-4d0f-b217-17c633bb7982" providerId="ADAL" clId="{A49A1932-3BE4-434C-A6D8-1CADE8FAB6DD}" dt="2023-10-09T14:43:14.406" v="8419"/>
        <pc:sldMkLst>
          <pc:docMk/>
          <pc:sldMk cId="2078197875" sldId="289"/>
        </pc:sldMkLst>
      </pc:sldChg>
      <pc:sldChg chg="addSp delSp modSp new mod setBg">
        <pc:chgData name="MEYER Sandrine" userId="05dc9f46-f175-4d0f-b217-17c633bb7982" providerId="ADAL" clId="{A49A1932-3BE4-434C-A6D8-1CADE8FAB6DD}" dt="2023-10-09T15:27:05.978" v="8624"/>
        <pc:sldMkLst>
          <pc:docMk/>
          <pc:sldMk cId="470211509" sldId="290"/>
        </pc:sldMkLst>
        <pc:spChg chg="add mod">
          <ac:chgData name="MEYER Sandrine" userId="05dc9f46-f175-4d0f-b217-17c633bb7982" providerId="ADAL" clId="{A49A1932-3BE4-434C-A6D8-1CADE8FAB6DD}" dt="2023-10-09T15:26:28.655" v="8622" actId="1076"/>
          <ac:spMkLst>
            <pc:docMk/>
            <pc:sldMk cId="470211509" sldId="290"/>
            <ac:spMk id="2" creationId="{DB6669E2-06AD-1886-D568-2AEF9FA0E2BF}"/>
          </ac:spMkLst>
        </pc:spChg>
        <pc:spChg chg="add del">
          <ac:chgData name="MEYER Sandrine" userId="05dc9f46-f175-4d0f-b217-17c633bb7982" providerId="ADAL" clId="{A49A1932-3BE4-434C-A6D8-1CADE8FAB6DD}" dt="2023-10-09T15:23:52.181" v="8602" actId="26606"/>
          <ac:spMkLst>
            <pc:docMk/>
            <pc:sldMk cId="470211509" sldId="290"/>
            <ac:spMk id="37" creationId="{DE91395A-2D18-4AF6-A0AC-AAA7189FED11}"/>
          </ac:spMkLst>
        </pc:spChg>
        <pc:spChg chg="add del">
          <ac:chgData name="MEYER Sandrine" userId="05dc9f46-f175-4d0f-b217-17c633bb7982" providerId="ADAL" clId="{A49A1932-3BE4-434C-A6D8-1CADE8FAB6DD}" dt="2023-10-09T15:23:52.181" v="8602" actId="26606"/>
          <ac:spMkLst>
            <pc:docMk/>
            <pc:sldMk cId="470211509" sldId="290"/>
            <ac:spMk id="39" creationId="{7BD08880-457D-4C62-A3B5-6A9B0878C7E9}"/>
          </ac:spMkLst>
        </pc:spChg>
        <pc:spChg chg="add del">
          <ac:chgData name="MEYER Sandrine" userId="05dc9f46-f175-4d0f-b217-17c633bb7982" providerId="ADAL" clId="{A49A1932-3BE4-434C-A6D8-1CADE8FAB6DD}" dt="2023-10-09T15:24:43.293" v="8606" actId="26606"/>
          <ac:spMkLst>
            <pc:docMk/>
            <pc:sldMk cId="470211509" sldId="290"/>
            <ac:spMk id="41" creationId="{FA94DED7-0A28-4AD9-8747-E94113225016}"/>
          </ac:spMkLst>
        </pc:spChg>
        <pc:spChg chg="add del">
          <ac:chgData name="MEYER Sandrine" userId="05dc9f46-f175-4d0f-b217-17c633bb7982" providerId="ADAL" clId="{A49A1932-3BE4-434C-A6D8-1CADE8FAB6DD}" dt="2023-10-09T15:24:43.293" v="8606" actId="26606"/>
          <ac:spMkLst>
            <pc:docMk/>
            <pc:sldMk cId="470211509" sldId="290"/>
            <ac:spMk id="43" creationId="{6F175609-91A3-416E-BC3D-7548FDE02910}"/>
          </ac:spMkLst>
        </pc:spChg>
        <pc:spChg chg="add del">
          <ac:chgData name="MEYER Sandrine" userId="05dc9f46-f175-4d0f-b217-17c633bb7982" providerId="ADAL" clId="{A49A1932-3BE4-434C-A6D8-1CADE8FAB6DD}" dt="2023-10-09T15:24:43.293" v="8606" actId="26606"/>
          <ac:spMkLst>
            <pc:docMk/>
            <pc:sldMk cId="470211509" sldId="290"/>
            <ac:spMk id="45" creationId="{9A3B0D54-9DF0-4FF8-A0AA-B4234DF358EF}"/>
          </ac:spMkLst>
        </pc:spChg>
        <pc:spChg chg="add del">
          <ac:chgData name="MEYER Sandrine" userId="05dc9f46-f175-4d0f-b217-17c633bb7982" providerId="ADAL" clId="{A49A1932-3BE4-434C-A6D8-1CADE8FAB6DD}" dt="2023-10-09T15:24:43.293" v="8606" actId="26606"/>
          <ac:spMkLst>
            <pc:docMk/>
            <pc:sldMk cId="470211509" sldId="290"/>
            <ac:spMk id="63" creationId="{DE91395A-2D18-4AF6-A0AC-AAA7189FED11}"/>
          </ac:spMkLst>
        </pc:spChg>
        <pc:spChg chg="add del">
          <ac:chgData name="MEYER Sandrine" userId="05dc9f46-f175-4d0f-b217-17c633bb7982" providerId="ADAL" clId="{A49A1932-3BE4-434C-A6D8-1CADE8FAB6DD}" dt="2023-10-09T15:24:43.293" v="8606" actId="26606"/>
          <ac:spMkLst>
            <pc:docMk/>
            <pc:sldMk cId="470211509" sldId="290"/>
            <ac:spMk id="64" creationId="{7BD08880-457D-4C62-A3B5-6A9B0878C7E9}"/>
          </ac:spMkLst>
        </pc:spChg>
        <pc:grpChg chg="add del">
          <ac:chgData name="MEYER Sandrine" userId="05dc9f46-f175-4d0f-b217-17c633bb7982" providerId="ADAL" clId="{A49A1932-3BE4-434C-A6D8-1CADE8FAB6DD}" dt="2023-10-09T15:24:43.293" v="8606" actId="26606"/>
          <ac:grpSpMkLst>
            <pc:docMk/>
            <pc:sldMk cId="470211509" sldId="290"/>
            <ac:grpSpMk id="6" creationId="{7398C59F-5A18-487B-91D6-B955AACF2E50}"/>
          </ac:grpSpMkLst>
        </pc:grpChg>
        <pc:grpChg chg="add del">
          <ac:chgData name="MEYER Sandrine" userId="05dc9f46-f175-4d0f-b217-17c633bb7982" providerId="ADAL" clId="{A49A1932-3BE4-434C-A6D8-1CADE8FAB6DD}" dt="2023-10-09T15:23:52.181" v="8602" actId="26606"/>
          <ac:grpSpMkLst>
            <pc:docMk/>
            <pc:sldMk cId="470211509" sldId="290"/>
            <ac:grpSpMk id="9" creationId="{7398C59F-5A18-487B-91D6-B955AACF2E50}"/>
          </ac:grpSpMkLst>
        </pc:grpChg>
        <pc:grpChg chg="add del">
          <ac:chgData name="MEYER Sandrine" userId="05dc9f46-f175-4d0f-b217-17c633bb7982" providerId="ADAL" clId="{A49A1932-3BE4-434C-A6D8-1CADE8FAB6DD}" dt="2023-10-09T15:23:52.181" v="8602" actId="26606"/>
          <ac:grpSpMkLst>
            <pc:docMk/>
            <pc:sldMk cId="470211509" sldId="290"/>
            <ac:grpSpMk id="23" creationId="{520234FB-542E-4550-9C2F-1B56FD41A1CA}"/>
          </ac:grpSpMkLst>
        </pc:grpChg>
        <pc:grpChg chg="add del">
          <ac:chgData name="MEYER Sandrine" userId="05dc9f46-f175-4d0f-b217-17c633bb7982" providerId="ADAL" clId="{A49A1932-3BE4-434C-A6D8-1CADE8FAB6DD}" dt="2023-10-09T15:24:43.293" v="8606" actId="26606"/>
          <ac:grpSpMkLst>
            <pc:docMk/>
            <pc:sldMk cId="470211509" sldId="290"/>
            <ac:grpSpMk id="50" creationId="{520234FB-542E-4550-9C2F-1B56FD41A1CA}"/>
          </ac:grpSpMkLst>
        </pc:grpChg>
        <pc:picChg chg="add del mod ord">
          <ac:chgData name="MEYER Sandrine" userId="05dc9f46-f175-4d0f-b217-17c633bb7982" providerId="ADAL" clId="{A49A1932-3BE4-434C-A6D8-1CADE8FAB6DD}" dt="2023-10-09T15:27:05.978" v="8624"/>
          <ac:picMkLst>
            <pc:docMk/>
            <pc:sldMk cId="470211509" sldId="290"/>
            <ac:picMk id="4" creationId="{2227D6FF-AF34-A3B4-D2FD-3AF11D1509C2}"/>
          </ac:picMkLst>
        </pc:picChg>
      </pc:sldChg>
      <pc:sldChg chg="new del">
        <pc:chgData name="MEYER Sandrine" userId="05dc9f46-f175-4d0f-b217-17c633bb7982" providerId="ADAL" clId="{A49A1932-3BE4-434C-A6D8-1CADE8FAB6DD}" dt="2023-10-09T15:21:58.025" v="8541" actId="47"/>
        <pc:sldMkLst>
          <pc:docMk/>
          <pc:sldMk cId="4281903893" sldId="29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niversitelibrebruxelles-my.sharepoint.com/personal/sandrine_meyer_ulb_be/Documents/Documents/ARCHIVES/FEDER%20BXL%20Living%20labs/Work/Analyse%20copropri&#233;t&#233;s%20RBC/analyse%20copro%20RB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867349430158436E-2"/>
          <c:y val="5.0925925925925923E-2"/>
          <c:w val="0.909905629528867"/>
          <c:h val="0.6894750656167979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'[analyse copro RBC.xlsx]LOG_POC'!$B$1</c:f>
              <c:strCache>
                <c:ptCount val="1"/>
                <c:pt idx="0">
                  <c:v>1_LOG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895-4347-B050-EA1665C866B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95-4347-B050-EA1665C866B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895-4347-B050-EA1665C866B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95-4347-B050-EA1665C866B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895-4347-B050-EA1665C866B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95-4347-B050-EA1665C866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'[analyse copro RBC.xlsx]LOG_POC'!$A$2:$A$11</c:f>
              <c:strCache>
                <c:ptCount val="10"/>
                <c:pt idx="0">
                  <c:v>&lt;1919</c:v>
                </c:pt>
                <c:pt idx="1">
                  <c:v>1919-1945</c:v>
                </c:pt>
                <c:pt idx="2">
                  <c:v>1946-1960</c:v>
                </c:pt>
                <c:pt idx="3">
                  <c:v>1961-1970</c:v>
                </c:pt>
                <c:pt idx="4">
                  <c:v>1971-1980</c:v>
                </c:pt>
                <c:pt idx="5">
                  <c:v>1981-1990</c:v>
                </c:pt>
                <c:pt idx="6">
                  <c:v>1991-2000</c:v>
                </c:pt>
                <c:pt idx="7">
                  <c:v>2001-2005</c:v>
                </c:pt>
                <c:pt idx="8">
                  <c:v>≥2006</c:v>
                </c:pt>
                <c:pt idx="9">
                  <c:v>UNK</c:v>
                </c:pt>
              </c:strCache>
            </c:strRef>
          </c:cat>
          <c:val>
            <c:numRef>
              <c:f>'[analyse copro RBC.xlsx]LOG_POC'!$B$2:$B$11</c:f>
              <c:numCache>
                <c:formatCode>#,##0</c:formatCode>
                <c:ptCount val="10"/>
                <c:pt idx="0">
                  <c:v>29363</c:v>
                </c:pt>
                <c:pt idx="1">
                  <c:v>28489</c:v>
                </c:pt>
                <c:pt idx="2">
                  <c:v>18668</c:v>
                </c:pt>
                <c:pt idx="3">
                  <c:v>6868</c:v>
                </c:pt>
                <c:pt idx="4">
                  <c:v>2194</c:v>
                </c:pt>
                <c:pt idx="5">
                  <c:v>2113</c:v>
                </c:pt>
                <c:pt idx="6">
                  <c:v>1895</c:v>
                </c:pt>
                <c:pt idx="7">
                  <c:v>972</c:v>
                </c:pt>
                <c:pt idx="8">
                  <c:v>664</c:v>
                </c:pt>
                <c:pt idx="9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895-4347-B050-EA1665C866BE}"/>
            </c:ext>
          </c:extLst>
        </c:ser>
        <c:ser>
          <c:idx val="1"/>
          <c:order val="1"/>
          <c:tx>
            <c:strRef>
              <c:f>'[analyse copro RBC.xlsx]LOG_POC'!$C$1</c:f>
              <c:strCache>
                <c:ptCount val="1"/>
                <c:pt idx="0">
                  <c:v>BAT_RAP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95-4347-B050-EA1665C866B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895-4347-B050-EA1665C866B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895-4347-B050-EA1665C866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'[analyse copro RBC.xlsx]LOG_POC'!$A$2:$A$11</c:f>
              <c:strCache>
                <c:ptCount val="10"/>
                <c:pt idx="0">
                  <c:v>&lt;1919</c:v>
                </c:pt>
                <c:pt idx="1">
                  <c:v>1919-1945</c:v>
                </c:pt>
                <c:pt idx="2">
                  <c:v>1946-1960</c:v>
                </c:pt>
                <c:pt idx="3">
                  <c:v>1961-1970</c:v>
                </c:pt>
                <c:pt idx="4">
                  <c:v>1971-1980</c:v>
                </c:pt>
                <c:pt idx="5">
                  <c:v>1981-1990</c:v>
                </c:pt>
                <c:pt idx="6">
                  <c:v>1991-2000</c:v>
                </c:pt>
                <c:pt idx="7">
                  <c:v>2001-2005</c:v>
                </c:pt>
                <c:pt idx="8">
                  <c:v>≥2006</c:v>
                </c:pt>
                <c:pt idx="9">
                  <c:v>UNK</c:v>
                </c:pt>
              </c:strCache>
            </c:strRef>
          </c:cat>
          <c:val>
            <c:numRef>
              <c:f>'[analyse copro RBC.xlsx]LOG_POC'!$C$2:$C$11</c:f>
              <c:numCache>
                <c:formatCode>#,##0</c:formatCode>
                <c:ptCount val="10"/>
                <c:pt idx="0">
                  <c:v>82657</c:v>
                </c:pt>
                <c:pt idx="1">
                  <c:v>41679</c:v>
                </c:pt>
                <c:pt idx="2">
                  <c:v>19540</c:v>
                </c:pt>
                <c:pt idx="3">
                  <c:v>11435</c:v>
                </c:pt>
                <c:pt idx="4">
                  <c:v>10084</c:v>
                </c:pt>
                <c:pt idx="5">
                  <c:v>4179</c:v>
                </c:pt>
                <c:pt idx="6">
                  <c:v>4373</c:v>
                </c:pt>
                <c:pt idx="7">
                  <c:v>1324</c:v>
                </c:pt>
                <c:pt idx="8">
                  <c:v>1192</c:v>
                </c:pt>
                <c:pt idx="9">
                  <c:v>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895-4347-B050-EA1665C866BE}"/>
            </c:ext>
          </c:extLst>
        </c:ser>
        <c:ser>
          <c:idx val="2"/>
          <c:order val="2"/>
          <c:tx>
            <c:strRef>
              <c:f>'[analyse copro RBC.xlsx]LOG_POC'!$D$1</c:f>
              <c:strCache>
                <c:ptCount val="1"/>
                <c:pt idx="0">
                  <c:v>ACP_BCE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895-4347-B050-EA1665C866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'[analyse copro RBC.xlsx]LOG_POC'!$A$2:$A$11</c:f>
              <c:strCache>
                <c:ptCount val="10"/>
                <c:pt idx="0">
                  <c:v>&lt;1919</c:v>
                </c:pt>
                <c:pt idx="1">
                  <c:v>1919-1945</c:v>
                </c:pt>
                <c:pt idx="2">
                  <c:v>1946-1960</c:v>
                </c:pt>
                <c:pt idx="3">
                  <c:v>1961-1970</c:v>
                </c:pt>
                <c:pt idx="4">
                  <c:v>1971-1980</c:v>
                </c:pt>
                <c:pt idx="5">
                  <c:v>1981-1990</c:v>
                </c:pt>
                <c:pt idx="6">
                  <c:v>1991-2000</c:v>
                </c:pt>
                <c:pt idx="7">
                  <c:v>2001-2005</c:v>
                </c:pt>
                <c:pt idx="8">
                  <c:v>≥2006</c:v>
                </c:pt>
                <c:pt idx="9">
                  <c:v>UNK</c:v>
                </c:pt>
              </c:strCache>
            </c:strRef>
          </c:cat>
          <c:val>
            <c:numRef>
              <c:f>'[analyse copro RBC.xlsx]LOG_POC'!$D$2:$D$11</c:f>
              <c:numCache>
                <c:formatCode>#,##0</c:formatCode>
                <c:ptCount val="10"/>
                <c:pt idx="0">
                  <c:v>32488</c:v>
                </c:pt>
                <c:pt idx="1">
                  <c:v>25730</c:v>
                </c:pt>
                <c:pt idx="2">
                  <c:v>26313</c:v>
                </c:pt>
                <c:pt idx="3">
                  <c:v>48820</c:v>
                </c:pt>
                <c:pt idx="4">
                  <c:v>45992</c:v>
                </c:pt>
                <c:pt idx="5">
                  <c:v>8931</c:v>
                </c:pt>
                <c:pt idx="6">
                  <c:v>16504</c:v>
                </c:pt>
                <c:pt idx="7">
                  <c:v>8792</c:v>
                </c:pt>
                <c:pt idx="8">
                  <c:v>6533</c:v>
                </c:pt>
                <c:pt idx="9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895-4347-B050-EA1665C866BE}"/>
            </c:ext>
          </c:extLst>
        </c:ser>
        <c:ser>
          <c:idx val="3"/>
          <c:order val="3"/>
          <c:tx>
            <c:strRef>
              <c:f>'[analyse copro RBC.xlsx]LOG_POC'!$E$1</c:f>
              <c:strCache>
                <c:ptCount val="1"/>
                <c:pt idx="0">
                  <c:v>COPRO_POT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2.25546058879392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895-4347-B050-EA1665C866BE}"/>
                </c:ext>
              </c:extLst>
            </c:dLbl>
            <c:dLbl>
              <c:idx val="5"/>
              <c:layout>
                <c:manualLayout>
                  <c:x val="1.424501424501422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895-4347-B050-EA1665C866BE}"/>
                </c:ext>
              </c:extLst>
            </c:dLbl>
            <c:dLbl>
              <c:idx val="6"/>
              <c:layout>
                <c:manualLayout>
                  <c:x val="2.136752136752136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895-4347-B050-EA1665C866BE}"/>
                </c:ext>
              </c:extLst>
            </c:dLbl>
            <c:dLbl>
              <c:idx val="7"/>
              <c:layout>
                <c:manualLayout>
                  <c:x val="2.2554605887939221E-2"/>
                  <c:y val="-4.62962962962965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895-4347-B050-EA1665C866B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895-4347-B050-EA1665C866B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895-4347-B050-EA1665C866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'[analyse copro RBC.xlsx]LOG_POC'!$A$2:$A$11</c:f>
              <c:strCache>
                <c:ptCount val="10"/>
                <c:pt idx="0">
                  <c:v>&lt;1919</c:v>
                </c:pt>
                <c:pt idx="1">
                  <c:v>1919-1945</c:v>
                </c:pt>
                <c:pt idx="2">
                  <c:v>1946-1960</c:v>
                </c:pt>
                <c:pt idx="3">
                  <c:v>1961-1970</c:v>
                </c:pt>
                <c:pt idx="4">
                  <c:v>1971-1980</c:v>
                </c:pt>
                <c:pt idx="5">
                  <c:v>1981-1990</c:v>
                </c:pt>
                <c:pt idx="6">
                  <c:v>1991-2000</c:v>
                </c:pt>
                <c:pt idx="7">
                  <c:v>2001-2005</c:v>
                </c:pt>
                <c:pt idx="8">
                  <c:v>≥2006</c:v>
                </c:pt>
                <c:pt idx="9">
                  <c:v>UNK</c:v>
                </c:pt>
              </c:strCache>
            </c:strRef>
          </c:cat>
          <c:val>
            <c:numRef>
              <c:f>'[analyse copro RBC.xlsx]LOG_POC'!$E$2:$E$11</c:f>
              <c:numCache>
                <c:formatCode>#,##0</c:formatCode>
                <c:ptCount val="10"/>
                <c:pt idx="0">
                  <c:v>39757</c:v>
                </c:pt>
                <c:pt idx="1">
                  <c:v>20513</c:v>
                </c:pt>
                <c:pt idx="2">
                  <c:v>12853</c:v>
                </c:pt>
                <c:pt idx="3">
                  <c:v>8668</c:v>
                </c:pt>
                <c:pt idx="4">
                  <c:v>3279</c:v>
                </c:pt>
                <c:pt idx="5">
                  <c:v>1134</c:v>
                </c:pt>
                <c:pt idx="6">
                  <c:v>2414</c:v>
                </c:pt>
                <c:pt idx="7">
                  <c:v>1900</c:v>
                </c:pt>
                <c:pt idx="8">
                  <c:v>2355</c:v>
                </c:pt>
                <c:pt idx="9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C895-4347-B050-EA1665C86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97825144"/>
        <c:axId val="797827112"/>
      </c:barChart>
      <c:catAx>
        <c:axId val="797825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97827112"/>
        <c:crosses val="autoZero"/>
        <c:auto val="1"/>
        <c:lblAlgn val="ctr"/>
        <c:lblOffset val="100"/>
        <c:noMultiLvlLbl val="0"/>
      </c:catAx>
      <c:valAx>
        <c:axId val="797827112"/>
        <c:scaling>
          <c:orientation val="minMax"/>
          <c:max val="185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97825144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4F798-7CB0-4205-B809-639C62BA457A}" type="datetimeFigureOut">
              <a:rPr lang="fr-BE" smtClean="0"/>
              <a:t>10-10-23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1CB36-0091-4CD8-A2AB-D58C8FDE3CE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7967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PARLER DE L’EFFET REBOND</a:t>
            </a:r>
          </a:p>
          <a:p>
            <a:endParaRPr lang="fr-BE" dirty="0"/>
          </a:p>
          <a:p>
            <a:r>
              <a:rPr lang="fr-BE" dirty="0"/>
              <a:t>Les réductions de consommations réelles attendues sont moindres qu’attendues suite aux travaux</a:t>
            </a:r>
          </a:p>
          <a:p>
            <a:r>
              <a:rPr lang="fr-BE" dirty="0"/>
              <a:t>Accroissement de la consommation énergétique directe ou indirecte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1CB36-0091-4CD8-A2AB-D58C8FDE3CE6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97146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1CB36-0091-4CD8-A2AB-D58C8FDE3CE6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35358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1CB36-0091-4CD8-A2AB-D58C8FDE3CE6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6894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2DC2-0F38-4721-B6BC-9D08A5ECADEC}" type="datetimeFigureOut">
              <a:rPr lang="fr-BE" smtClean="0"/>
              <a:t>10-10-23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A72CDF5-BB92-4714-A735-BFBABC2AA55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06161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2DC2-0F38-4721-B6BC-9D08A5ECADEC}" type="datetimeFigureOut">
              <a:rPr lang="fr-BE" smtClean="0"/>
              <a:t>10-10-23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A72CDF5-BB92-4714-A735-BFBABC2AA55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96347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2DC2-0F38-4721-B6BC-9D08A5ECADEC}" type="datetimeFigureOut">
              <a:rPr lang="fr-BE" smtClean="0"/>
              <a:t>10-10-23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A72CDF5-BB92-4714-A735-BFBABC2AA55E}" type="slidenum">
              <a:rPr lang="fr-BE" smtClean="0"/>
              <a:t>‹N°›</a:t>
            </a:fld>
            <a:endParaRPr lang="fr-B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87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2DC2-0F38-4721-B6BC-9D08A5ECADEC}" type="datetimeFigureOut">
              <a:rPr lang="fr-BE" smtClean="0"/>
              <a:t>10-10-23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A72CDF5-BB92-4714-A735-BFBABC2AA55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86292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2DC2-0F38-4721-B6BC-9D08A5ECADEC}" type="datetimeFigureOut">
              <a:rPr lang="fr-BE" smtClean="0"/>
              <a:t>10-10-23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A72CDF5-BB92-4714-A735-BFBABC2AA55E}" type="slidenum">
              <a:rPr lang="fr-BE" smtClean="0"/>
              <a:t>‹N°›</a:t>
            </a:fld>
            <a:endParaRPr lang="fr-B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9204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2DC2-0F38-4721-B6BC-9D08A5ECADEC}" type="datetimeFigureOut">
              <a:rPr lang="fr-BE" smtClean="0"/>
              <a:t>10-10-23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A72CDF5-BB92-4714-A735-BFBABC2AA55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0515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2DC2-0F38-4721-B6BC-9D08A5ECADEC}" type="datetimeFigureOut">
              <a:rPr lang="fr-BE" smtClean="0"/>
              <a:t>10-10-23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2CDF5-BB92-4714-A735-BFBABC2AA55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02238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2DC2-0F38-4721-B6BC-9D08A5ECADEC}" type="datetimeFigureOut">
              <a:rPr lang="fr-BE" smtClean="0"/>
              <a:t>10-10-23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2CDF5-BB92-4714-A735-BFBABC2AA55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618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2DC2-0F38-4721-B6BC-9D08A5ECADEC}" type="datetimeFigureOut">
              <a:rPr lang="fr-BE" smtClean="0"/>
              <a:t>10-10-23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2CDF5-BB92-4714-A735-BFBABC2AA55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2646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2DC2-0F38-4721-B6BC-9D08A5ECADEC}" type="datetimeFigureOut">
              <a:rPr lang="fr-BE" smtClean="0"/>
              <a:t>10-10-23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A72CDF5-BB92-4714-A735-BFBABC2AA55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8495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2DC2-0F38-4721-B6BC-9D08A5ECADEC}" type="datetimeFigureOut">
              <a:rPr lang="fr-BE" smtClean="0"/>
              <a:t>10-10-23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A72CDF5-BB92-4714-A735-BFBABC2AA55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6658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2DC2-0F38-4721-B6BC-9D08A5ECADEC}" type="datetimeFigureOut">
              <a:rPr lang="fr-BE" smtClean="0"/>
              <a:t>10-10-23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A72CDF5-BB92-4714-A735-BFBABC2AA55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74366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2DC2-0F38-4721-B6BC-9D08A5ECADEC}" type="datetimeFigureOut">
              <a:rPr lang="fr-BE" smtClean="0"/>
              <a:t>10-10-23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2CDF5-BB92-4714-A735-BFBABC2AA55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1145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2DC2-0F38-4721-B6BC-9D08A5ECADEC}" type="datetimeFigureOut">
              <a:rPr lang="fr-BE" smtClean="0"/>
              <a:t>10-10-23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2CDF5-BB92-4714-A735-BFBABC2AA55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16992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2DC2-0F38-4721-B6BC-9D08A5ECADEC}" type="datetimeFigureOut">
              <a:rPr lang="fr-BE" smtClean="0"/>
              <a:t>10-10-23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2CDF5-BB92-4714-A735-BFBABC2AA55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1219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2DC2-0F38-4721-B6BC-9D08A5ECADEC}" type="datetimeFigureOut">
              <a:rPr lang="fr-BE" smtClean="0"/>
              <a:t>10-10-23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A72CDF5-BB92-4714-A735-BFBABC2AA55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4305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02DC2-0F38-4721-B6BC-9D08A5ECADEC}" type="datetimeFigureOut">
              <a:rPr lang="fr-BE" smtClean="0"/>
              <a:t>10-10-23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A72CDF5-BB92-4714-A735-BFBABC2AA55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8498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Sandrine.Meyer@ulb.b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kbs-frb.be/fr/media/10490/Barom%C3%A8tre%20Pr%C3%A9carit%C3%A9%20Energ%C3%A9tique%202023%20DE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ifusion.ulb.ac.be/vufind/Record/ULB-DIPOT:oai:dipot.ulb.ac.be:2013/239157/Holding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logement.wallonie.be/storage/logement/books/les-echos-du-logement/les-echos-du-logement-122/" TargetMode="Externa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ifusion.ulb.ac.be/vufind/Record/ULB-DIPOT:oai:dipot.ulb.ac.be:2013/302225/Holding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universitelibrebruxelles-my.sharepoint.com/personal/sandrine_meyer_ulb_be/Documents/Documents/Transition%20juste/2023_Contributions-SPF-JT-FR_0.pdf" TargetMode="External"/><Relationship Id="rId7" Type="http://schemas.openxmlformats.org/officeDocument/2006/relationships/hyperlink" Target="https://difusion.ulb.ac.be/vufind/Record/ULB-DIPOT:oai:dipot.ulb.ac.be:2013/359665/Holding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difusion.ulb.ac.be/vufind/Record/ULB-DIPOT:oai:dipot.ulb.ac.be:2013/302223/Holdings" TargetMode="Externa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eese.ulb.be/CEESE/documents/Energ-Ethic_MEES_briefing_ECF_FINAL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universitelibrebruxelles-my.sharepoint.com/personal/sandrine_meyer_ulb_be/Documents/Documents/Transition%20juste/HCTJ%20-%20Q%20survey.docx" TargetMode="Externa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ifusion.ulb.ac.be/vufind/Record/ULB-DIPOT:oai:dipot.ulb.ac.be:2013/361266/Holding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difusion.ulb.ac.be/vufind/Record/ULB-DIPOT:oai:dipot.ulb.ac.be:2013/286279/Holdings" TargetMode="Externa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kbs-frb.be/fr/media/10490/Barom%C3%A8tre%20Pr%C3%A9carit%C3%A9%20Energ%C3%A9tique%202023%20DE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kbs-frb.be/fr/media/10490/Barom%C3%A8tre%20Pr%C3%A9carit%C3%A9%20Energ%C3%A9tique%202023%20DE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kbs-frb.be/fr/media/10490/Barom%C3%A8tre%20Pr%C3%A9carit%C3%A9%20Energ%C3%A9tique%202023%20DE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kbs-frb.be/fr/media/10490/Barom%C3%A8tre%20Pr%C3%A9carit%C3%A9%20Energ%C3%A9tique%202023%20DE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kbs-frb.be/fr/media/10490/Barom%C3%A8tre%20Pr%C3%A9carit%C3%A9%20Energ%C3%A9tique%202023%20DE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7E996A-1EF3-2F7C-EAF5-74CF2B232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1502230"/>
            <a:ext cx="8915399" cy="3275150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Conférence RBDH Rénovations énergétiques et loyers</a:t>
            </a:r>
            <a:br>
              <a:rPr lang="fr-FR" sz="3600" dirty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BE" sz="2700" dirty="0"/>
              <a:t>Secteur résidentiel locatif, précarité énergétique et rénovation énergétique </a:t>
            </a:r>
            <a:r>
              <a:rPr lang="fr-BE" sz="1100" dirty="0"/>
              <a:t/>
            </a:r>
            <a:br>
              <a:rPr lang="fr-BE" sz="1100" dirty="0"/>
            </a:br>
            <a:endParaRPr lang="fr-BE" sz="36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8BDB6BB-8CE1-F735-C402-1D4A6F8147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BE" dirty="0"/>
              <a:t>MEYER Sandrine</a:t>
            </a:r>
            <a:br>
              <a:rPr lang="fr-BE" dirty="0"/>
            </a:br>
            <a:r>
              <a:rPr lang="fr-BE" dirty="0"/>
              <a:t>ULB-CEESE</a:t>
            </a:r>
            <a:br>
              <a:rPr lang="fr-BE" dirty="0"/>
            </a:br>
            <a:r>
              <a:rPr lang="fr-BE" dirty="0">
                <a:hlinkClick r:id="rId2"/>
              </a:rPr>
              <a:t>Sandrine.Meyer@ulb.be</a:t>
            </a:r>
            <a:r>
              <a:rPr lang="fr-BE" dirty="0"/>
              <a:t>  </a:t>
            </a:r>
          </a:p>
          <a:p>
            <a:pPr algn="ctr"/>
            <a:r>
              <a:rPr lang="fr-BE" dirty="0"/>
              <a:t>10 octobre 2023 </a:t>
            </a:r>
          </a:p>
        </p:txBody>
      </p:sp>
      <p:pic>
        <p:nvPicPr>
          <p:cNvPr id="5" name="Image 4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DC0C5785-C75C-B8F3-342A-EF61DFAD2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09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F64972-942E-3741-FE89-5BDE8146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Des problèmes de santé liés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F5AB66-903F-98A1-580A-4F3B384DA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626" y="2311427"/>
            <a:ext cx="8474747" cy="3529240"/>
          </a:xfrm>
          <a:prstGeom prst="rect">
            <a:avLst/>
          </a:prstGeom>
        </p:spPr>
      </p:pic>
      <p:pic>
        <p:nvPicPr>
          <p:cNvPr id="6" name="Image 5">
            <a:hlinkClick r:id="rId3"/>
            <a:extLst>
              <a:ext uri="{FF2B5EF4-FFF2-40B4-BE49-F238E27FC236}">
                <a16:creationId xmlns:a16="http://schemas.microsoft.com/office/drawing/2014/main" id="{ADF12456-2FC9-F618-2DEE-6081D96AC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755" y="88490"/>
            <a:ext cx="1025898" cy="1386348"/>
          </a:xfrm>
          <a:prstGeom prst="rect">
            <a:avLst/>
          </a:prstGeom>
        </p:spPr>
      </p:pic>
      <p:pic>
        <p:nvPicPr>
          <p:cNvPr id="7" name="Image 6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D67D01AE-A1EC-C44E-7624-3AC025B20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10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F3A833-5175-773F-0C32-4CD4B8452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La rénovation énergétique vue comme une solution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B8321D-7E53-1B93-E4A6-28F3A00B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  <a:p>
            <a:endParaRPr lang="fr-BE" dirty="0"/>
          </a:p>
          <a:p>
            <a:r>
              <a:rPr lang="fr-BE" dirty="0"/>
              <a:t>Amélioration de la qualité du logement et de la santé des occupants </a:t>
            </a:r>
          </a:p>
          <a:p>
            <a:pPr marL="400050" lvl="1" indent="0">
              <a:buNone/>
            </a:pPr>
            <a:r>
              <a:rPr lang="fr-BE" dirty="0"/>
              <a:t>=&gt; effets indirects sur la scolarité des enfants, le parcours professionnels des adultes, etc.</a:t>
            </a:r>
          </a:p>
          <a:p>
            <a:endParaRPr lang="fr-BE" dirty="0"/>
          </a:p>
          <a:p>
            <a:r>
              <a:rPr lang="fr-BE" dirty="0"/>
              <a:t>Réduction potentielle de la facture d’énergie OU amélioration du confort thermique des occupants (effet rebond potentiel)</a:t>
            </a:r>
          </a:p>
        </p:txBody>
      </p:sp>
    </p:spTree>
    <p:extLst>
      <p:ext uri="{BB962C8B-B14F-4D97-AF65-F5344CB8AC3E}">
        <p14:creationId xmlns:p14="http://schemas.microsoft.com/office/powerpoint/2010/main" val="2541139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0862303-1D0A-4CFC-83C0-CC36DBF95C86}"/>
              </a:ext>
            </a:extLst>
          </p:cNvPr>
          <p:cNvSpPr txBox="1"/>
          <p:nvPr/>
        </p:nvSpPr>
        <p:spPr>
          <a:xfrm>
            <a:off x="2546555" y="764769"/>
            <a:ext cx="8160774" cy="57861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Parenthèse sur l’effet rebond</a:t>
            </a:r>
          </a:p>
          <a:p>
            <a:pPr algn="just"/>
            <a:endParaRPr lang="fr-BE" dirty="0"/>
          </a:p>
          <a:p>
            <a:pPr algn="just"/>
            <a:endParaRPr lang="fr-BE" dirty="0"/>
          </a:p>
          <a:p>
            <a:pPr algn="just"/>
            <a:endParaRPr lang="fr-BE" dirty="0"/>
          </a:p>
          <a:p>
            <a:pPr algn="just"/>
            <a:r>
              <a:rPr lang="fr-BE" b="1" dirty="0"/>
              <a:t>Effet rebond = 	consommation accrue liée à la réduction des limites à </a:t>
            </a:r>
            <a:br>
              <a:rPr lang="fr-BE" b="1" dirty="0"/>
            </a:br>
            <a:r>
              <a:rPr lang="fr-BE" b="1" dirty="0"/>
              <a:t>                          	l’usage </a:t>
            </a:r>
            <a:r>
              <a:rPr lang="fr-BE" dirty="0"/>
              <a:t>(ex: prix, accessibilité, etc.)</a:t>
            </a:r>
            <a:endParaRPr lang="fr-BE" b="1" dirty="0"/>
          </a:p>
          <a:p>
            <a:pPr algn="just"/>
            <a:endParaRPr lang="fr-BE" dirty="0"/>
          </a:p>
          <a:p>
            <a:pPr algn="just"/>
            <a:endParaRPr lang="fr-BE" dirty="0"/>
          </a:p>
          <a:p>
            <a:pPr algn="just"/>
            <a:endParaRPr lang="fr-BE" dirty="0"/>
          </a:p>
          <a:p>
            <a:pPr algn="just"/>
            <a:r>
              <a:rPr lang="fr-BE" b="1" dirty="0"/>
              <a:t>Effet direct </a:t>
            </a:r>
            <a:r>
              <a:rPr lang="fr-BE" dirty="0"/>
              <a:t>: consommation d’énergie accrue dans le logement </a:t>
            </a:r>
          </a:p>
          <a:p>
            <a:pPr algn="just"/>
            <a:r>
              <a:rPr lang="fr-BE" dirty="0"/>
              <a:t>	</a:t>
            </a:r>
          </a:p>
          <a:p>
            <a:pPr algn="just"/>
            <a:endParaRPr lang="fr-BE" dirty="0"/>
          </a:p>
          <a:p>
            <a:pPr algn="just"/>
            <a:r>
              <a:rPr lang="fr-BE" b="1" dirty="0"/>
              <a:t>Effet indirect </a:t>
            </a:r>
            <a:r>
              <a:rPr lang="fr-BE" dirty="0"/>
              <a:t>: consommation accrue de biens et services énergivores</a:t>
            </a:r>
          </a:p>
          <a:p>
            <a:pPr algn="just"/>
            <a:endParaRPr lang="fr-BE" dirty="0"/>
          </a:p>
          <a:p>
            <a:pPr algn="just"/>
            <a:endParaRPr lang="fr-BE" dirty="0"/>
          </a:p>
          <a:p>
            <a:pPr marL="285750" indent="-285750" algn="ctr">
              <a:buFont typeface="Wingdings" panose="05000000000000000000" pitchFamily="2" charset="2"/>
              <a:buChar char="è"/>
            </a:pPr>
            <a:r>
              <a:rPr lang="fr-BE" b="1" dirty="0"/>
              <a:t>l’efficience énergétique ne suffit pas pour réduire la consommation énergétique globale </a:t>
            </a:r>
            <a:r>
              <a:rPr lang="fr-BE" dirty="0"/>
              <a:t/>
            </a:r>
            <a:br>
              <a:rPr lang="fr-BE" dirty="0"/>
            </a:br>
            <a:r>
              <a:rPr lang="fr-BE" dirty="0"/>
              <a:t>(cf. normes des véhicules versus nombre de véhicules en circulation, km parcourus, options, etc.) …</a:t>
            </a:r>
          </a:p>
          <a:p>
            <a:pPr algn="just"/>
            <a:endParaRPr lang="fr-BE" dirty="0"/>
          </a:p>
        </p:txBody>
      </p:sp>
      <p:pic>
        <p:nvPicPr>
          <p:cNvPr id="3" name="Image 2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FDEC1828-7731-DECD-7D64-ACF8CD6F7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43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F3A833-5175-773F-0C32-4CD4B8452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La rénovation énergétique vue comme une menace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B8321D-7E53-1B93-E4A6-28F3A00BE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100290"/>
          </a:xfrm>
        </p:spPr>
        <p:txBody>
          <a:bodyPr>
            <a:normAutofit/>
          </a:bodyPr>
          <a:lstStyle/>
          <a:p>
            <a:r>
              <a:rPr lang="fr-BE" dirty="0"/>
              <a:t>Capacité financière des propriétaires à assumer l’investissement / la charge d’emprunt</a:t>
            </a:r>
          </a:p>
          <a:p>
            <a:r>
              <a:rPr lang="fr-BE" dirty="0"/>
              <a:t>Risque de mettre fin au bail - Où aller pendant les travaux ?</a:t>
            </a:r>
          </a:p>
          <a:p>
            <a:r>
              <a:rPr lang="fr-BE" dirty="0"/>
              <a:t>Augmentation potentielle des loyers suite aux travaux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BE" dirty="0"/>
              <a:t>Quid d’un gain suffisant sur les factures énergétiques pour compenser 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BE" dirty="0"/>
              <a:t>Sous-consommation et/ou tarif social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BE" dirty="0"/>
              <a:t>Souci de régulation, entretien, non appropriation de nouvelles technologies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BE" dirty="0"/>
              <a:t>Crises énergétiques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BE" dirty="0"/>
              <a:t>Aides au paiement de la facture énergétique mais quid pour le loyer d’un logement de qualité ?</a:t>
            </a:r>
          </a:p>
          <a:p>
            <a:r>
              <a:rPr lang="fr-BE" dirty="0"/>
              <a:t>Quid du nombre de logements autorisés après travaux (urbanisme) ?</a:t>
            </a:r>
          </a:p>
          <a:p>
            <a:pPr marL="914400" lvl="2" indent="0">
              <a:buNone/>
            </a:pPr>
            <a:endParaRPr lang="fr-BE" dirty="0"/>
          </a:p>
        </p:txBody>
      </p:sp>
      <p:pic>
        <p:nvPicPr>
          <p:cNvPr id="4" name="Image 3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3536E210-7E9D-1EBE-D883-B406506E1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9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B993E1-1BB6-C882-CBD2-FF3F3F20E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568" y="3110204"/>
            <a:ext cx="8915400" cy="2724845"/>
          </a:xfrm>
        </p:spPr>
        <p:txBody>
          <a:bodyPr/>
          <a:lstStyle/>
          <a:p>
            <a:r>
              <a:rPr lang="fr-BE" dirty="0"/>
              <a:t>Obstacles à la rénovation énergétique</a:t>
            </a:r>
          </a:p>
        </p:txBody>
      </p:sp>
    </p:spTree>
    <p:extLst>
      <p:ext uri="{BB962C8B-B14F-4D97-AF65-F5344CB8AC3E}">
        <p14:creationId xmlns:p14="http://schemas.microsoft.com/office/powerpoint/2010/main" val="2266557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06DC87-B848-0704-DF0D-89F728DB1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Caractérisation parc logements RBC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B000B8ED-F56C-3DD8-F71F-4910A68D7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23" y="1986101"/>
            <a:ext cx="10399502" cy="3354160"/>
          </a:xfrm>
          <a:prstGeom prst="rect">
            <a:avLst/>
          </a:prstGeom>
        </p:spPr>
      </p:pic>
      <p:pic>
        <p:nvPicPr>
          <p:cNvPr id="47" name="Image 46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9FC02747-53B8-7614-B9F2-794741811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977B8CF4-0845-4131-464A-CB847EF4F1E0}"/>
              </a:ext>
            </a:extLst>
          </p:cNvPr>
          <p:cNvSpPr txBox="1"/>
          <p:nvPr/>
        </p:nvSpPr>
        <p:spPr>
          <a:xfrm>
            <a:off x="5357710" y="6357872"/>
            <a:ext cx="3717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/>
              <a:t>Micro-données Census 2011, calculs propres</a:t>
            </a:r>
          </a:p>
        </p:txBody>
      </p:sp>
    </p:spTree>
    <p:extLst>
      <p:ext uri="{BB962C8B-B14F-4D97-AF65-F5344CB8AC3E}">
        <p14:creationId xmlns:p14="http://schemas.microsoft.com/office/powerpoint/2010/main" val="3472609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06DC87-B848-0704-DF0D-89F728DB1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Caractérisation parc locatif en RBC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EC5A810-7BBC-6F6D-4261-3E9A04E3B0B7}"/>
              </a:ext>
            </a:extLst>
          </p:cNvPr>
          <p:cNvSpPr txBox="1">
            <a:spLocks/>
          </p:cNvSpPr>
          <p:nvPr/>
        </p:nvSpPr>
        <p:spPr>
          <a:xfrm>
            <a:off x="1684644" y="2005780"/>
            <a:ext cx="2533394" cy="34511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1600" dirty="0"/>
              <a:t>Moins d’1/3 des logements bruxellois sont occupés par leur propriétaire (Census 2011) </a:t>
            </a:r>
          </a:p>
          <a:p>
            <a:pPr marL="0" indent="0">
              <a:buNone/>
            </a:pPr>
            <a:endParaRPr lang="fr-BE" sz="1600" dirty="0"/>
          </a:p>
          <a:p>
            <a:pPr marL="0" indent="0">
              <a:buNone/>
            </a:pPr>
            <a:endParaRPr lang="fr-BE" sz="1600" dirty="0"/>
          </a:p>
          <a:p>
            <a:pPr marL="0" indent="0">
              <a:buNone/>
            </a:pPr>
            <a:r>
              <a:rPr lang="fr-BE" sz="1600" dirty="0">
                <a:sym typeface="Wingdings" panose="05000000000000000000" pitchFamily="2" charset="2"/>
              </a:rPr>
              <a:t> Parc locatif potentiel = environ 2/3 des logements bruxellois </a:t>
            </a:r>
            <a:br>
              <a:rPr lang="fr-BE" sz="1600" dirty="0">
                <a:sym typeface="Wingdings" panose="05000000000000000000" pitchFamily="2" charset="2"/>
              </a:rPr>
            </a:br>
            <a:r>
              <a:rPr lang="fr-BE" sz="1600" dirty="0">
                <a:sym typeface="Wingdings" panose="05000000000000000000" pitchFamily="2" charset="2"/>
              </a:rPr>
              <a:t>(détenus à 66% par des particuliers)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FA7D7A-E32A-EDAD-98F7-B4537F020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693" y="1905000"/>
            <a:ext cx="5909358" cy="3551902"/>
          </a:xfrm>
          <a:prstGeom prst="rect">
            <a:avLst/>
          </a:prstGeom>
        </p:spPr>
      </p:pic>
      <p:pic>
        <p:nvPicPr>
          <p:cNvPr id="6" name="Image 5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37F30928-F465-1110-5D9D-33722007D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8753B73-40AC-0D9C-EA09-8D2556A001F2}"/>
              </a:ext>
            </a:extLst>
          </p:cNvPr>
          <p:cNvSpPr txBox="1"/>
          <p:nvPr/>
        </p:nvSpPr>
        <p:spPr>
          <a:xfrm>
            <a:off x="5118693" y="5210681"/>
            <a:ext cx="3717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/>
              <a:t>Micro-données Census 2011, calculs propres</a:t>
            </a:r>
          </a:p>
        </p:txBody>
      </p:sp>
    </p:spTree>
    <p:extLst>
      <p:ext uri="{BB962C8B-B14F-4D97-AF65-F5344CB8AC3E}">
        <p14:creationId xmlns:p14="http://schemas.microsoft.com/office/powerpoint/2010/main" val="637873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CDB5FF-FB48-A098-C1C0-C286B25D9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Spécificités du marché bruxellois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193A10-0D9D-005D-B0D5-418C6A6A8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termes de population</a:t>
            </a:r>
          </a:p>
          <a:p>
            <a:pPr marL="0" indent="0">
              <a:buNone/>
            </a:pPr>
            <a:endParaRPr lang="fr-BE" dirty="0"/>
          </a:p>
          <a:p>
            <a:r>
              <a:rPr lang="fr-BE" dirty="0"/>
              <a:t>Plus de 60% de ménages locataires (moyenne nationale &lt; 35%)</a:t>
            </a:r>
          </a:p>
          <a:p>
            <a:r>
              <a:rPr lang="fr-BE" dirty="0"/>
              <a:t>Importance des ménages à faibles revenus</a:t>
            </a:r>
          </a:p>
          <a:p>
            <a:r>
              <a:rPr lang="fr-BE" dirty="0"/>
              <a:t>Surreprésentation des ménages isolés et familles monoparentales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endParaRPr lang="fr-BE" dirty="0"/>
          </a:p>
        </p:txBody>
      </p:sp>
      <p:pic>
        <p:nvPicPr>
          <p:cNvPr id="4" name="Image 3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9505ED44-FA41-01A8-94C0-731CAA926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4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CDB5FF-FB48-A098-C1C0-C286B25D9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Spécificités du marché bruxellois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193A10-0D9D-005D-B0D5-418C6A6A8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40189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termes de logements</a:t>
            </a:r>
          </a:p>
          <a:p>
            <a:r>
              <a:rPr lang="fr-BE" dirty="0"/>
              <a:t>Peu de maisons unifamiliales vs importance du « logement collectif »</a:t>
            </a:r>
          </a:p>
          <a:p>
            <a:r>
              <a:rPr lang="fr-BE" dirty="0"/>
              <a:t>Logements chers (achat ou location, surtout petits logements)</a:t>
            </a:r>
          </a:p>
          <a:p>
            <a:r>
              <a:rPr lang="fr-BE" dirty="0"/>
              <a:t>Logements anciens </a:t>
            </a:r>
          </a:p>
          <a:p>
            <a:endParaRPr lang="fr-BE" dirty="0"/>
          </a:p>
          <a:p>
            <a:endParaRPr lang="fr-BE" dirty="0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47B49403-0DA8-8E3C-759A-C3513ABF82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7584125"/>
              </p:ext>
            </p:extLst>
          </p:nvPr>
        </p:nvGraphicFramePr>
        <p:xfrm>
          <a:off x="687389" y="3175819"/>
          <a:ext cx="11504612" cy="3682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 6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6714AC8F-8CD9-591F-810E-34AF96215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4AE0B7C-E830-B5CD-D9BB-61D266B86C05}"/>
              </a:ext>
            </a:extLst>
          </p:cNvPr>
          <p:cNvSpPr txBox="1"/>
          <p:nvPr/>
        </p:nvSpPr>
        <p:spPr>
          <a:xfrm>
            <a:off x="687388" y="6646606"/>
            <a:ext cx="3717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/>
              <a:t>Micro-données Census 2011, calculs propres</a:t>
            </a:r>
          </a:p>
        </p:txBody>
      </p:sp>
    </p:spTree>
    <p:extLst>
      <p:ext uri="{BB962C8B-B14F-4D97-AF65-F5344CB8AC3E}">
        <p14:creationId xmlns:p14="http://schemas.microsoft.com/office/powerpoint/2010/main" val="3605973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7E92E6-97EB-2056-2C35-EA775E2EF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Les différents « split-</a:t>
            </a:r>
            <a:r>
              <a:rPr lang="fr-BE" dirty="0" err="1"/>
              <a:t>incentives</a:t>
            </a:r>
            <a:r>
              <a:rPr lang="fr-BE" dirty="0"/>
              <a:t> » liés à la rénovation de logement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B70C4C-8628-7CAE-7CB7-0E1B36AFB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3303" y="2456268"/>
            <a:ext cx="6621282" cy="377762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fr-B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 de « split – incentive » </a:t>
            </a:r>
          </a:p>
          <a:p>
            <a:pPr marL="457200" lvl="1" indent="0" algn="ctr">
              <a:buNone/>
            </a:pPr>
            <a:r>
              <a:rPr lang="fr-BE" sz="2000" dirty="0"/>
              <a:t>= </a:t>
            </a:r>
          </a:p>
          <a:p>
            <a:pPr marL="457200" lvl="1" indent="0" algn="ctr">
              <a:buNone/>
            </a:pPr>
            <a:r>
              <a:rPr lang="fr-BE" sz="2000" dirty="0"/>
              <a:t>situation où celui qui « fait les efforts » </a:t>
            </a:r>
          </a:p>
          <a:p>
            <a:pPr marL="457200" lvl="1" indent="0" algn="ctr">
              <a:buNone/>
            </a:pPr>
            <a:r>
              <a:rPr lang="fr-BE" sz="2000" dirty="0"/>
              <a:t>ne récolte pas </a:t>
            </a:r>
          </a:p>
          <a:p>
            <a:pPr marL="457200" lvl="1" indent="0" algn="ctr">
              <a:buNone/>
            </a:pPr>
            <a:r>
              <a:rPr lang="fr-BE" sz="2000" dirty="0"/>
              <a:t>(directement et certainement) </a:t>
            </a:r>
          </a:p>
          <a:p>
            <a:pPr marL="457200" lvl="1" indent="0" algn="ctr">
              <a:buNone/>
            </a:pPr>
            <a:r>
              <a:rPr lang="fr-BE" sz="2000" dirty="0"/>
              <a:t>les fruits de son investissement </a:t>
            </a:r>
          </a:p>
          <a:p>
            <a:pPr marL="457200" lvl="1" indent="0" algn="ctr">
              <a:buNone/>
            </a:pPr>
            <a:endParaRPr lang="fr-BE" sz="2000" dirty="0"/>
          </a:p>
          <a:p>
            <a:pPr marL="457200" lvl="1" indent="0" algn="ctr">
              <a:buNone/>
            </a:pPr>
            <a:r>
              <a:rPr lang="fr-BE" sz="2000" dirty="0">
                <a:sym typeface="Wingdings" panose="05000000000000000000" pitchFamily="2" charset="2"/>
              </a:rPr>
              <a:t> </a:t>
            </a:r>
            <a:r>
              <a:rPr lang="fr-BE" sz="2000" dirty="0"/>
              <a:t>Non-alignement des intérêts </a:t>
            </a:r>
          </a:p>
          <a:p>
            <a:pPr marL="457200" lvl="1" indent="0">
              <a:buNone/>
            </a:pPr>
            <a:endParaRPr lang="fr-BE" sz="2000" dirty="0"/>
          </a:p>
        </p:txBody>
      </p:sp>
      <p:pic>
        <p:nvPicPr>
          <p:cNvPr id="4" name="Image 3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B6847CAC-12C3-0CA5-CCE6-9DCC2A3FB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39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33F290-10AD-033D-AD34-DB274C239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Contenu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010F74-35F2-B5FF-CC5E-6D8E5A2C5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89471"/>
            <a:ext cx="8915400" cy="48571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sz="1800" b="0" dirty="0">
                <a:effectLst/>
                <a:latin typeface="Calibri" panose="020F0502020204030204" pitchFamily="34" charset="0"/>
              </a:rPr>
              <a:t>Lien précarité énergétique et mauvaise performance du bâti </a:t>
            </a:r>
            <a:endParaRPr lang="fr-FR" b="0" dirty="0">
              <a:effectLst/>
            </a:endParaRPr>
          </a:p>
          <a:p>
            <a:pPr algn="just"/>
            <a:r>
              <a:rPr lang="fr-FR" sz="1800" b="0" dirty="0">
                <a:effectLst/>
                <a:latin typeface="Calibri" panose="020F0502020204030204" pitchFamily="34" charset="0"/>
              </a:rPr>
              <a:t>Enjeux sociaux de la rénovation énergétique (à la fois nécessité et risque pour les locataires)  </a:t>
            </a:r>
            <a:endParaRPr lang="fr-FR" b="0" dirty="0">
              <a:effectLst/>
            </a:endParaRPr>
          </a:p>
          <a:p>
            <a:pPr algn="just"/>
            <a:r>
              <a:rPr lang="fr-FR" sz="1800" b="0" dirty="0">
                <a:effectLst/>
                <a:latin typeface="Calibri" panose="020F0502020204030204" pitchFamily="34" charset="0"/>
              </a:rPr>
              <a:t>Quels obstacles à la rénovation sur le marché locatif ?  Les « split </a:t>
            </a:r>
            <a:r>
              <a:rPr lang="fr-FR" sz="1800" b="0" dirty="0" err="1">
                <a:effectLst/>
                <a:latin typeface="Calibri" panose="020F0502020204030204" pitchFamily="34" charset="0"/>
              </a:rPr>
              <a:t>incentives</a:t>
            </a:r>
            <a:r>
              <a:rPr lang="fr-FR" sz="1800" b="0" dirty="0">
                <a:effectLst/>
                <a:latin typeface="Calibri" panose="020F0502020204030204" pitchFamily="34" charset="0"/>
              </a:rPr>
              <a:t> » identifiés  </a:t>
            </a:r>
            <a:endParaRPr lang="fr-FR" b="0" dirty="0">
              <a:effectLst/>
            </a:endParaRPr>
          </a:p>
          <a:p>
            <a:pPr algn="just"/>
            <a:r>
              <a:rPr lang="fr-FR" sz="1800" b="0" dirty="0">
                <a:effectLst/>
                <a:latin typeface="Calibri" panose="020F0502020204030204" pitchFamily="34" charset="0"/>
              </a:rPr>
              <a:t>Autres obstacles ?  </a:t>
            </a:r>
            <a:endParaRPr lang="fr-FR" b="0" dirty="0">
              <a:effectLst/>
            </a:endParaRPr>
          </a:p>
          <a:p>
            <a:pPr algn="just"/>
            <a:r>
              <a:rPr lang="fr-FR" sz="1800" b="0" dirty="0">
                <a:effectLst/>
                <a:latin typeface="Calibri" panose="020F0502020204030204" pitchFamily="34" charset="0"/>
              </a:rPr>
              <a:t>Les difficultés particulières dans les copropriétés</a:t>
            </a:r>
            <a:endParaRPr lang="fr-FR" b="0" dirty="0">
              <a:effectLst/>
            </a:endParaRPr>
          </a:p>
          <a:p>
            <a:pPr algn="just"/>
            <a:r>
              <a:rPr lang="fr-FR" sz="1800" b="0" dirty="0">
                <a:effectLst/>
                <a:latin typeface="Calibri" panose="020F0502020204030204" pitchFamily="34" charset="0"/>
              </a:rPr>
              <a:t>Quels leviers pour amener les propriétaires bailleurs à rénover (</a:t>
            </a:r>
            <a:r>
              <a:rPr lang="fr-FR" sz="1800" b="0" dirty="0" err="1">
                <a:effectLst/>
                <a:latin typeface="Calibri" panose="020F0502020204030204" pitchFamily="34" charset="0"/>
              </a:rPr>
              <a:t>ds</a:t>
            </a:r>
            <a:r>
              <a:rPr lang="fr-FR" sz="1800" b="0" dirty="0">
                <a:effectLst/>
                <a:latin typeface="Calibri" panose="020F0502020204030204" pitchFamily="34" charset="0"/>
              </a:rPr>
              <a:t> un contexte de futures obligations ?)  </a:t>
            </a:r>
            <a:endParaRPr lang="fr-FR" b="0" dirty="0">
              <a:effectLst/>
            </a:endParaRPr>
          </a:p>
          <a:p>
            <a:pPr algn="just"/>
            <a:r>
              <a:rPr lang="fr-FR" sz="1800" b="0" dirty="0">
                <a:effectLst/>
                <a:latin typeface="Calibri" panose="020F0502020204030204" pitchFamily="34" charset="0"/>
              </a:rPr>
              <a:t>Que penser des primes destinées aux propriétaires-bailleurs ?  </a:t>
            </a:r>
            <a:endParaRPr lang="fr-FR" b="0" dirty="0">
              <a:effectLst/>
            </a:endParaRPr>
          </a:p>
          <a:p>
            <a:pPr algn="just"/>
            <a:r>
              <a:rPr lang="fr-FR" sz="1800" b="0" dirty="0">
                <a:effectLst/>
                <a:latin typeface="Calibri" panose="020F0502020204030204" pitchFamily="34" charset="0"/>
              </a:rPr>
              <a:t>Quelles pistes de financement alternatif pour les propriétaires-bailleurs ? </a:t>
            </a:r>
            <a:endParaRPr lang="fr-FR" b="0" dirty="0">
              <a:effectLst/>
            </a:endParaRPr>
          </a:p>
          <a:p>
            <a:pPr algn="just"/>
            <a:r>
              <a:rPr lang="fr-FR" sz="1800" b="0" dirty="0">
                <a:effectLst/>
                <a:latin typeface="Calibri" panose="020F0502020204030204" pitchFamily="34" charset="0"/>
              </a:rPr>
              <a:t>Comment éviter l’effet inflationniste des rénovations sur les loyers ?  </a:t>
            </a:r>
            <a:endParaRPr lang="fr-FR" b="0" dirty="0">
              <a:effectLst/>
            </a:endParaRPr>
          </a:p>
          <a:p>
            <a:pPr algn="just"/>
            <a:r>
              <a:rPr lang="fr-FR" sz="1800" b="0" dirty="0">
                <a:effectLst/>
                <a:latin typeface="Calibri" panose="020F0502020204030204" pitchFamily="34" charset="0"/>
              </a:rPr>
              <a:t>Quels effets des rénovations sur les factures énergétiques ? Est-ce qu’on peut tabler sur des factures énergétiques qui diminuent (et qui permettraient de compenser des éventuelles hausses de loyer ?) </a:t>
            </a:r>
            <a:endParaRPr lang="fr-FR" b="0" dirty="0">
              <a:effectLst/>
            </a:endParaRPr>
          </a:p>
          <a:p>
            <a:pPr algn="l"/>
            <a:r>
              <a:rPr lang="fr-FR" sz="1800" b="0" dirty="0">
                <a:effectLst/>
                <a:latin typeface="Calibri" panose="020F0502020204030204" pitchFamily="34" charset="0"/>
              </a:rPr>
              <a:t>Qu’est-ce que l’effet rebond ?  </a:t>
            </a:r>
            <a:endParaRPr lang="fr-FR" b="0" dirty="0">
              <a:effectLst/>
            </a:endParaRP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4" name="Image 3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EFCA2323-56E4-40C1-6E96-73437F405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2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7E92E6-97EB-2056-2C35-EA775E2EF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Les différents « split-</a:t>
            </a:r>
            <a:r>
              <a:rPr lang="fr-BE" dirty="0" err="1"/>
              <a:t>incentives</a:t>
            </a:r>
            <a:r>
              <a:rPr lang="fr-BE" dirty="0"/>
              <a:t> » liés à la rénovation de logement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B70C4C-8628-7CAE-7CB7-0E1B36AFB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BE" dirty="0"/>
              <a:t>Dilemme locataire-propriétaire</a:t>
            </a:r>
          </a:p>
          <a:p>
            <a:endParaRPr lang="fr-BE" dirty="0"/>
          </a:p>
          <a:p>
            <a:r>
              <a:rPr lang="fr-BE" dirty="0"/>
              <a:t>Incertitude liée à l’occupation / détention du bien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BE" dirty="0"/>
              <a:t>Age des propriétaires particuliers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BE" dirty="0"/>
              <a:t>Instabilité professionnelle ou familiale</a:t>
            </a:r>
          </a:p>
          <a:p>
            <a:pPr marL="0" indent="0">
              <a:buNone/>
            </a:pPr>
            <a:endParaRPr lang="fr-BE" dirty="0"/>
          </a:p>
          <a:p>
            <a:r>
              <a:rPr lang="fr-BE" dirty="0"/>
              <a:t>La propriété multiple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BE" dirty="0"/>
              <a:t>Indivision avec plusieurs ménages impliqués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BE" dirty="0"/>
              <a:t>Copropriétés et diversité des profils de propriétaires</a:t>
            </a:r>
          </a:p>
          <a:p>
            <a:endParaRPr lang="fr-BE" dirty="0"/>
          </a:p>
          <a:p>
            <a:r>
              <a:rPr lang="fr-BE" dirty="0"/>
              <a:t>La lasagne institutionnelle belge et les silos </a:t>
            </a:r>
            <a:br>
              <a:rPr lang="fr-BE" dirty="0"/>
            </a:br>
            <a:r>
              <a:rPr lang="fr-BE" dirty="0"/>
              <a:t>de compétences </a:t>
            </a:r>
          </a:p>
          <a:p>
            <a:endParaRPr lang="fr-BE" dirty="0"/>
          </a:p>
          <a:p>
            <a:pPr lvl="1">
              <a:buFont typeface="Arial" panose="020B0604020202020204" pitchFamily="34" charset="0"/>
              <a:buChar char="•"/>
            </a:pPr>
            <a:endParaRPr lang="fr-BE" dirty="0"/>
          </a:p>
          <a:p>
            <a:pPr marL="457200" lvl="1" indent="0">
              <a:buNone/>
            </a:pPr>
            <a:endParaRPr lang="fr-BE" dirty="0"/>
          </a:p>
        </p:txBody>
      </p:sp>
      <p:pic>
        <p:nvPicPr>
          <p:cNvPr id="4" name="Image 3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50577F85-C2A1-BD06-E545-9168F5115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  <p:pic>
        <p:nvPicPr>
          <p:cNvPr id="6" name="Image 5">
            <a:hlinkClick r:id="rId3"/>
            <a:extLst>
              <a:ext uri="{FF2B5EF4-FFF2-40B4-BE49-F238E27FC236}">
                <a16:creationId xmlns:a16="http://schemas.microsoft.com/office/drawing/2014/main" id="{AEB0B828-005B-15F4-FA49-2777604B9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484" y="2062888"/>
            <a:ext cx="1344447" cy="1887222"/>
          </a:xfrm>
          <a:prstGeom prst="rect">
            <a:avLst/>
          </a:prstGeom>
        </p:spPr>
      </p:pic>
      <p:pic>
        <p:nvPicPr>
          <p:cNvPr id="8" name="Image 7">
            <a:hlinkClick r:id="rId5"/>
            <a:extLst>
              <a:ext uri="{FF2B5EF4-FFF2-40B4-BE49-F238E27FC236}">
                <a16:creationId xmlns:a16="http://schemas.microsoft.com/office/drawing/2014/main" id="{01F415C9-3A36-D6DA-8B15-64EF6A8A7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1978" y="4346668"/>
            <a:ext cx="1515458" cy="188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79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0E109-537D-8FCA-0198-BE5D5A9AA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Obstacles spécifiques aux copropriétés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5DC49D-3E24-B174-11D1-97FFD447D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Multiplicité des profils de propriétaires (PO, bailleurs ; âge ; revenus ; etc.)</a:t>
            </a:r>
          </a:p>
          <a:p>
            <a:endParaRPr lang="fr-BE" dirty="0"/>
          </a:p>
          <a:p>
            <a:r>
              <a:rPr lang="fr-BE" dirty="0"/>
              <a:t>Résidentiel + autres activités ? (commerces, bureaux, etc.)</a:t>
            </a:r>
          </a:p>
          <a:p>
            <a:endParaRPr lang="fr-BE" dirty="0"/>
          </a:p>
          <a:p>
            <a:r>
              <a:rPr lang="fr-BE" dirty="0"/>
              <a:t>Travaux privatifs versus travaux sur les communs et lien avec le certificat PEB</a:t>
            </a:r>
          </a:p>
          <a:p>
            <a:endParaRPr lang="fr-BE" dirty="0"/>
          </a:p>
          <a:p>
            <a:r>
              <a:rPr lang="fr-BE" dirty="0"/>
              <a:t>Présence et profil de syndic, </a:t>
            </a:r>
            <a:r>
              <a:rPr lang="fr-BE"/>
              <a:t>processus décisionnel</a:t>
            </a:r>
            <a:endParaRPr lang="fr-BE" dirty="0"/>
          </a:p>
          <a:p>
            <a:endParaRPr lang="fr-BE" dirty="0"/>
          </a:p>
          <a:p>
            <a:r>
              <a:rPr lang="fr-BE" dirty="0"/>
              <a:t>Nécessité de garder les occupants pendant les travaux globaux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4" name="Image 3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217DED8D-B3ED-D680-D182-221CCF24D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31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0E109-537D-8FCA-0198-BE5D5A9AA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Atouts liés aux copropriétés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5DC49D-3E24-B174-11D1-97FFD447D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« Embarquement » des bailleurs </a:t>
            </a:r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ACP =&gt; personnalité juridique propre et prêt collectif « attaché au bâtiment » possible</a:t>
            </a:r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Possibilité achat groupé (ex: châssis et vitrage, cogénération ou panneaux solaires) et partage énergie avec les occupants</a:t>
            </a:r>
          </a:p>
          <a:p>
            <a:endParaRPr lang="fr-BE" dirty="0"/>
          </a:p>
          <a:p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4" name="Image 3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217DED8D-B3ED-D680-D182-221CCF24D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67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B993E1-1BB6-C882-CBD2-FF3F3F20E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568" y="3110204"/>
            <a:ext cx="8915400" cy="2724845"/>
          </a:xfrm>
        </p:spPr>
        <p:txBody>
          <a:bodyPr/>
          <a:lstStyle/>
          <a:p>
            <a:r>
              <a:rPr lang="fr-BE" dirty="0"/>
              <a:t>Comment mobiliser les bailleurs à la rénovation énergétique ?</a:t>
            </a:r>
          </a:p>
        </p:txBody>
      </p:sp>
    </p:spTree>
    <p:extLst>
      <p:ext uri="{BB962C8B-B14F-4D97-AF65-F5344CB8AC3E}">
        <p14:creationId xmlns:p14="http://schemas.microsoft.com/office/powerpoint/2010/main" val="1128485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9ECC5F-3DF8-4213-0773-B85B279F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Nécessité d’un « </a:t>
            </a:r>
            <a:r>
              <a:rPr lang="fr-BE" dirty="0" err="1"/>
              <a:t>policy</a:t>
            </a:r>
            <a:r>
              <a:rPr lang="fr-BE" dirty="0"/>
              <a:t> mix »</a:t>
            </a:r>
          </a:p>
        </p:txBody>
      </p:sp>
      <p:pic>
        <p:nvPicPr>
          <p:cNvPr id="4" name="Image 3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A858E09C-FCCE-E07E-8027-BEAF418C2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  <p:pic>
        <p:nvPicPr>
          <p:cNvPr id="10" name="Image 9">
            <a:hlinkClick r:id="rId3"/>
            <a:extLst>
              <a:ext uri="{FF2B5EF4-FFF2-40B4-BE49-F238E27FC236}">
                <a16:creationId xmlns:a16="http://schemas.microsoft.com/office/drawing/2014/main" id="{5C3BA858-87F0-6F37-BC92-67FC1A596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735" y="2057913"/>
            <a:ext cx="2782529" cy="389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60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9ECC5F-3DF8-4213-0773-B85B279F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Nécessité d’un « </a:t>
            </a:r>
            <a:r>
              <a:rPr lang="fr-BE" dirty="0" err="1"/>
              <a:t>policy</a:t>
            </a:r>
            <a:r>
              <a:rPr lang="fr-BE" dirty="0"/>
              <a:t> mix »</a:t>
            </a:r>
          </a:p>
        </p:txBody>
      </p:sp>
      <p:pic>
        <p:nvPicPr>
          <p:cNvPr id="4" name="Image 3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A858E09C-FCCE-E07E-8027-BEAF418C2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D0695E6-AE20-375A-D4AA-798E62AC6737}"/>
              </a:ext>
            </a:extLst>
          </p:cNvPr>
          <p:cNvSpPr txBox="1">
            <a:spLocks/>
          </p:cNvSpPr>
          <p:nvPr/>
        </p:nvSpPr>
        <p:spPr>
          <a:xfrm>
            <a:off x="2589212" y="2015613"/>
            <a:ext cx="8915400" cy="4483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b="1" dirty="0"/>
              <a:t>Fiscalité</a:t>
            </a:r>
            <a:r>
              <a:rPr lang="fr-BE" dirty="0"/>
              <a:t> pour encourager la rénovation et inciter à la modération des loyers 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5D3324-9AA1-04B0-E3F1-A114DAA03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943" y="3106994"/>
            <a:ext cx="3376433" cy="37510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C401B1-F213-B7D8-3A57-B64309F42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552" y="3101671"/>
            <a:ext cx="2936906" cy="19579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80BF9E9-A08A-A1AF-6C9B-970488D03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619" y="5170221"/>
            <a:ext cx="2924069" cy="164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37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9ECC5F-3DF8-4213-0773-B85B279F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Nécessité d’un « policy mix »</a:t>
            </a:r>
            <a:endParaRPr lang="fr-BE" dirty="0"/>
          </a:p>
        </p:txBody>
      </p:sp>
      <p:pic>
        <p:nvPicPr>
          <p:cNvPr id="4" name="Image 3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A858E09C-FCCE-E07E-8027-BEAF418C2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D0695E6-AE20-375A-D4AA-798E62AC6737}"/>
              </a:ext>
            </a:extLst>
          </p:cNvPr>
          <p:cNvSpPr txBox="1">
            <a:spLocks/>
          </p:cNvSpPr>
          <p:nvPr/>
        </p:nvSpPr>
        <p:spPr>
          <a:xfrm>
            <a:off x="2589212" y="1995947"/>
            <a:ext cx="8915400" cy="4465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b="1" dirty="0"/>
              <a:t>Accompagnement à la rénovation </a:t>
            </a:r>
            <a:r>
              <a:rPr lang="fr-BE" dirty="0"/>
              <a:t>(type OSS), approche spécifique copropriétés, approches spécifique bailleurs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BE" dirty="0"/>
              <a:t>Ex : Projet pilote Interface Réno </a:t>
            </a:r>
            <a:r>
              <a:rPr lang="fr-BE" sz="1100" dirty="0"/>
              <a:t>(voir page 71 rapport de 2023)</a:t>
            </a:r>
          </a:p>
          <a:p>
            <a:endParaRPr lang="fr-BE" dirty="0"/>
          </a:p>
        </p:txBody>
      </p:sp>
      <p:pic>
        <p:nvPicPr>
          <p:cNvPr id="10" name="Image 9">
            <a:hlinkClick r:id="rId3"/>
            <a:extLst>
              <a:ext uri="{FF2B5EF4-FFF2-40B4-BE49-F238E27FC236}">
                <a16:creationId xmlns:a16="http://schemas.microsoft.com/office/drawing/2014/main" id="{6134B6D4-5283-8551-7425-B0377D449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718" y="3429000"/>
            <a:ext cx="2313512" cy="3265446"/>
          </a:xfrm>
          <a:prstGeom prst="rect">
            <a:avLst/>
          </a:prstGeom>
        </p:spPr>
      </p:pic>
      <p:pic>
        <p:nvPicPr>
          <p:cNvPr id="12" name="Image 11">
            <a:hlinkClick r:id="rId5"/>
            <a:extLst>
              <a:ext uri="{FF2B5EF4-FFF2-40B4-BE49-F238E27FC236}">
                <a16:creationId xmlns:a16="http://schemas.microsoft.com/office/drawing/2014/main" id="{584F93B9-6455-86B9-B385-A434C7B70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8651" y="3429000"/>
            <a:ext cx="2338659" cy="3265446"/>
          </a:xfrm>
          <a:prstGeom prst="rect">
            <a:avLst/>
          </a:prstGeom>
        </p:spPr>
      </p:pic>
      <p:pic>
        <p:nvPicPr>
          <p:cNvPr id="14" name="Image 13">
            <a:hlinkClick r:id="rId7"/>
            <a:extLst>
              <a:ext uri="{FF2B5EF4-FFF2-40B4-BE49-F238E27FC236}">
                <a16:creationId xmlns:a16="http://schemas.microsoft.com/office/drawing/2014/main" id="{FAC68F2A-A59C-A2C2-7A27-4785ADD3D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2732" y="3429000"/>
            <a:ext cx="2344827" cy="326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46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9ECC5F-3DF8-4213-0773-B85B279F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Nécessité d’un « </a:t>
            </a:r>
            <a:r>
              <a:rPr lang="fr-BE" dirty="0" err="1"/>
              <a:t>policy</a:t>
            </a:r>
            <a:r>
              <a:rPr lang="fr-BE" dirty="0"/>
              <a:t> mix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66EAC8-3858-A2FF-6DB5-8C919D0A5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025445"/>
            <a:ext cx="8915400" cy="4493342"/>
          </a:xfrm>
        </p:spPr>
        <p:txBody>
          <a:bodyPr>
            <a:normAutofit/>
          </a:bodyPr>
          <a:lstStyle/>
          <a:p>
            <a:r>
              <a:rPr lang="fr-BE" b="1" dirty="0"/>
              <a:t>Normes minimales d’efficience énergétique </a:t>
            </a:r>
            <a:r>
              <a:rPr lang="fr-BE" dirty="0"/>
              <a:t>(MEES)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pic>
        <p:nvPicPr>
          <p:cNvPr id="4" name="Image 3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A858E09C-FCCE-E07E-8027-BEAF418C2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  <p:pic>
        <p:nvPicPr>
          <p:cNvPr id="6" name="Image 5">
            <a:hlinkClick r:id="rId3"/>
            <a:extLst>
              <a:ext uri="{FF2B5EF4-FFF2-40B4-BE49-F238E27FC236}">
                <a16:creationId xmlns:a16="http://schemas.microsoft.com/office/drawing/2014/main" id="{E48E17ED-329E-0724-A19B-62CFB4A77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611" y="2811135"/>
            <a:ext cx="3319976" cy="2156158"/>
          </a:xfrm>
          <a:prstGeom prst="rect">
            <a:avLst/>
          </a:prstGeom>
        </p:spPr>
      </p:pic>
      <p:pic>
        <p:nvPicPr>
          <p:cNvPr id="8" name="Image 7">
            <a:hlinkClick r:id="rId5"/>
            <a:extLst>
              <a:ext uri="{FF2B5EF4-FFF2-40B4-BE49-F238E27FC236}">
                <a16:creationId xmlns:a16="http://schemas.microsoft.com/office/drawing/2014/main" id="{53ECEFFE-375C-1975-0E45-5F1D479C2B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3597" y="2811135"/>
            <a:ext cx="2323463" cy="328829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9DC3F7B-2271-C459-C19D-DB7AAC83B903}"/>
              </a:ext>
            </a:extLst>
          </p:cNvPr>
          <p:cNvSpPr txBox="1"/>
          <p:nvPr/>
        </p:nvSpPr>
        <p:spPr>
          <a:xfrm>
            <a:off x="6551611" y="5289755"/>
            <a:ext cx="3319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Final briefing </a:t>
            </a:r>
            <a:r>
              <a:rPr lang="fr-BE" dirty="0" err="1"/>
              <a:t>European</a:t>
            </a:r>
            <a:r>
              <a:rPr lang="fr-BE" dirty="0"/>
              <a:t> </a:t>
            </a:r>
            <a:r>
              <a:rPr lang="fr-BE" dirty="0" err="1"/>
              <a:t>Climate</a:t>
            </a:r>
            <a:r>
              <a:rPr lang="fr-BE" dirty="0"/>
              <a:t> </a:t>
            </a:r>
            <a:r>
              <a:rPr lang="fr-BE" dirty="0" err="1"/>
              <a:t>Foundation</a:t>
            </a:r>
            <a:r>
              <a:rPr lang="fr-BE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1137968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9ECC5F-3DF8-4213-0773-B85B279F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Nécessité d’un « </a:t>
            </a:r>
            <a:r>
              <a:rPr lang="fr-BE" dirty="0" err="1"/>
              <a:t>policy</a:t>
            </a:r>
            <a:r>
              <a:rPr lang="fr-BE" dirty="0"/>
              <a:t> mix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66EAC8-3858-A2FF-6DB5-8C919D0A5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904999"/>
            <a:ext cx="8915400" cy="4613787"/>
          </a:xfrm>
        </p:spPr>
        <p:txBody>
          <a:bodyPr>
            <a:normAutofit/>
          </a:bodyPr>
          <a:lstStyle/>
          <a:p>
            <a:r>
              <a:rPr lang="fr-BE" b="1" dirty="0"/>
              <a:t>Aides et financement alternatif </a:t>
            </a:r>
            <a:r>
              <a:rPr lang="fr-BE" dirty="0"/>
              <a:t>avec </a:t>
            </a:r>
            <a:r>
              <a:rPr lang="fr-BE" b="1" dirty="0"/>
              <a:t>encadrement des loyers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fr-BE" dirty="0"/>
              <a:t>Ex: AIS, </a:t>
            </a:r>
            <a:r>
              <a:rPr lang="fr-BE" dirty="0" err="1"/>
              <a:t>Rénov</a:t>
            </a:r>
            <a:r>
              <a:rPr lang="fr-BE" dirty="0"/>
              <a:t> Assistance, projet CLTB</a:t>
            </a:r>
          </a:p>
          <a:p>
            <a:pPr marL="0" indent="0">
              <a:buNone/>
            </a:pPr>
            <a:endParaRPr lang="fr-BE" dirty="0"/>
          </a:p>
          <a:p>
            <a:endParaRPr lang="fr-BE" dirty="0"/>
          </a:p>
        </p:txBody>
      </p:sp>
      <p:pic>
        <p:nvPicPr>
          <p:cNvPr id="4" name="Image 3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A858E09C-FCCE-E07E-8027-BEAF418C2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  <p:pic>
        <p:nvPicPr>
          <p:cNvPr id="8" name="Image 7">
            <a:hlinkClick r:id="rId3"/>
            <a:extLst>
              <a:ext uri="{FF2B5EF4-FFF2-40B4-BE49-F238E27FC236}">
                <a16:creationId xmlns:a16="http://schemas.microsoft.com/office/drawing/2014/main" id="{203F7C79-D47D-0074-3391-D58950831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662" y="3329541"/>
            <a:ext cx="2467916" cy="3189245"/>
          </a:xfrm>
          <a:prstGeom prst="rect">
            <a:avLst/>
          </a:prstGeom>
        </p:spPr>
      </p:pic>
      <p:pic>
        <p:nvPicPr>
          <p:cNvPr id="10" name="Image 9">
            <a:hlinkClick r:id="rId5"/>
            <a:extLst>
              <a:ext uri="{FF2B5EF4-FFF2-40B4-BE49-F238E27FC236}">
                <a16:creationId xmlns:a16="http://schemas.microsoft.com/office/drawing/2014/main" id="{975EDA48-0B18-361E-EFB1-1CA20AF0E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6967" y="3329541"/>
            <a:ext cx="2270956" cy="318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19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oints d’interrogation de couleurs différentes">
            <a:extLst>
              <a:ext uri="{FF2B5EF4-FFF2-40B4-BE49-F238E27FC236}">
                <a16:creationId xmlns:a16="http://schemas.microsoft.com/office/drawing/2014/main" id="{2227D6FF-AF34-A3B4-D2FD-3AF11D1509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8" y="2078283"/>
            <a:ext cx="6626717" cy="37276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B6669E2-06AD-1886-D568-2AEF9FA0E2BF}"/>
              </a:ext>
            </a:extLst>
          </p:cNvPr>
          <p:cNvSpPr txBox="1"/>
          <p:nvPr/>
        </p:nvSpPr>
        <p:spPr>
          <a:xfrm>
            <a:off x="2654484" y="737419"/>
            <a:ext cx="71677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/>
              <a:t>Merci pour votre attention !</a:t>
            </a:r>
          </a:p>
          <a:p>
            <a:pPr algn="ctr"/>
            <a:endParaRPr lang="fr-BE" sz="3200" dirty="0"/>
          </a:p>
          <a:p>
            <a:pPr algn="ctr"/>
            <a:endParaRPr lang="fr-BE" sz="3200" dirty="0"/>
          </a:p>
          <a:p>
            <a:pPr algn="ctr"/>
            <a:endParaRPr lang="fr-BE" sz="3200" dirty="0"/>
          </a:p>
          <a:p>
            <a:pPr algn="ctr"/>
            <a:endParaRPr lang="fr-B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B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B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questions ?</a:t>
            </a:r>
          </a:p>
        </p:txBody>
      </p:sp>
    </p:spTree>
    <p:extLst>
      <p:ext uri="{BB962C8B-B14F-4D97-AF65-F5344CB8AC3E}">
        <p14:creationId xmlns:p14="http://schemas.microsoft.com/office/powerpoint/2010/main" val="470211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B993E1-1BB6-C882-CBD2-FF3F3F20E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568" y="3110204"/>
            <a:ext cx="8915400" cy="2724845"/>
          </a:xfrm>
        </p:spPr>
        <p:txBody>
          <a:bodyPr/>
          <a:lstStyle/>
          <a:p>
            <a:r>
              <a:rPr lang="fr-BE" dirty="0"/>
              <a:t>Précarité énergétique et rénovation </a:t>
            </a:r>
          </a:p>
        </p:txBody>
      </p:sp>
    </p:spTree>
    <p:extLst>
      <p:ext uri="{BB962C8B-B14F-4D97-AF65-F5344CB8AC3E}">
        <p14:creationId xmlns:p14="http://schemas.microsoft.com/office/powerpoint/2010/main" val="1622412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323767-AEE5-C7F4-D9AE-51AA5C071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Précarité énergétique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5D5E5C-7C96-71DE-04B1-AA617854A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769" y="2239059"/>
            <a:ext cx="6375913" cy="34163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CF8ADBD-D81E-64BE-B23D-23605A641456}"/>
              </a:ext>
            </a:extLst>
          </p:cNvPr>
          <p:cNvSpPr txBox="1"/>
          <p:nvPr/>
        </p:nvSpPr>
        <p:spPr>
          <a:xfrm>
            <a:off x="1285876" y="2239059"/>
            <a:ext cx="1962150" cy="3416320"/>
          </a:xfrm>
          <a:prstGeom prst="rect">
            <a:avLst/>
          </a:prstGeom>
          <a:solidFill>
            <a:srgbClr val="F7FAD2"/>
          </a:solidFill>
        </p:spPr>
        <p:txBody>
          <a:bodyPr wrap="square" rtlCol="0">
            <a:spAutoFit/>
          </a:bodyPr>
          <a:lstStyle/>
          <a:p>
            <a:r>
              <a:rPr lang="fr-BE" dirty="0"/>
              <a:t>3 formes </a:t>
            </a:r>
          </a:p>
          <a:p>
            <a:endParaRPr lang="fr-BE" dirty="0"/>
          </a:p>
          <a:p>
            <a:r>
              <a:rPr lang="fr-BE" dirty="0"/>
              <a:t>qui touchent globalement 1/5 des ménages en Belgique</a:t>
            </a:r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mais plus d’1/4 des ménages en RBC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8B3B1D4-5B23-3B0D-F0D4-D965F35D1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2755" y="88490"/>
            <a:ext cx="1025898" cy="1386348"/>
          </a:xfrm>
          <a:prstGeom prst="rect">
            <a:avLst/>
          </a:prstGeom>
        </p:spPr>
      </p:pic>
      <p:pic>
        <p:nvPicPr>
          <p:cNvPr id="8" name="Image 7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38DDC97C-8058-1C3A-763E-E305A29A4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66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65AA7A7-AA8E-27E1-1214-798349DE0E3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05" y="1771650"/>
            <a:ext cx="6577184" cy="4623145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8BF97A-632E-E8B7-D7AD-F838A7F95FEA}"/>
              </a:ext>
            </a:extLst>
          </p:cNvPr>
          <p:cNvSpPr/>
          <p:nvPr/>
        </p:nvSpPr>
        <p:spPr>
          <a:xfrm>
            <a:off x="4634292" y="1402318"/>
            <a:ext cx="4828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fr-BE" dirty="0">
                <a:latin typeface="Calibri" panose="020F0502020204030204" pitchFamily="34" charset="0"/>
                <a:cs typeface="Calibri" panose="020F0502020204030204" pitchFamily="34" charset="0"/>
              </a:rPr>
              <a:t>Facteurs d’occurrence de la précarité énergétique</a:t>
            </a:r>
            <a:endParaRPr lang="fr-BE" sz="1400" dirty="0">
              <a:solidFill>
                <a:srgbClr val="4472C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2194F8-F55D-98D5-010C-8B15E289DA12}"/>
              </a:ext>
            </a:extLst>
          </p:cNvPr>
          <p:cNvSpPr/>
          <p:nvPr/>
        </p:nvSpPr>
        <p:spPr>
          <a:xfrm>
            <a:off x="3633905" y="6394795"/>
            <a:ext cx="37074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fr-BE" sz="1400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 : adapté de Huybrechs et al., 2011, p.39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9B2C900-F546-4980-5952-FED921775E98}"/>
              </a:ext>
            </a:extLst>
          </p:cNvPr>
          <p:cNvSpPr txBox="1">
            <a:spLocks/>
          </p:cNvSpPr>
          <p:nvPr/>
        </p:nvSpPr>
        <p:spPr>
          <a:xfrm>
            <a:off x="2592925" y="624110"/>
            <a:ext cx="8911687" cy="12808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BE" dirty="0"/>
              <a:t>Précarité énergétique et logement </a:t>
            </a:r>
          </a:p>
        </p:txBody>
      </p:sp>
      <p:pic>
        <p:nvPicPr>
          <p:cNvPr id="6" name="Image 5">
            <a:hlinkClick r:id="rId3"/>
            <a:extLst>
              <a:ext uri="{FF2B5EF4-FFF2-40B4-BE49-F238E27FC236}">
                <a16:creationId xmlns:a16="http://schemas.microsoft.com/office/drawing/2014/main" id="{5E11D0A6-65EC-4A20-01CE-46673ECBE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755" y="88490"/>
            <a:ext cx="1025898" cy="1386348"/>
          </a:xfrm>
          <a:prstGeom prst="rect">
            <a:avLst/>
          </a:prstGeom>
        </p:spPr>
      </p:pic>
      <p:pic>
        <p:nvPicPr>
          <p:cNvPr id="7" name="Image 6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64E5D55D-54DA-C473-CA64-DDFC8ED84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87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95B90B-B49F-B823-A695-878EEB263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127" y="688740"/>
            <a:ext cx="6266628" cy="1280890"/>
          </a:xfrm>
        </p:spPr>
        <p:txBody>
          <a:bodyPr>
            <a:normAutofit/>
          </a:bodyPr>
          <a:lstStyle/>
          <a:p>
            <a:r>
              <a:rPr lang="fr-BE" sz="3200" dirty="0"/>
              <a:t>Des ménages plus touchés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D8CABA-E793-83B1-C6CB-A3963D2CE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7669" y="1540189"/>
            <a:ext cx="5607866" cy="622908"/>
          </a:xfrm>
        </p:spPr>
        <p:txBody>
          <a:bodyPr>
            <a:normAutofit/>
          </a:bodyPr>
          <a:lstStyle/>
          <a:p>
            <a:r>
              <a:rPr lang="fr-BE" dirty="0">
                <a:solidFill>
                  <a:srgbClr val="000000"/>
                </a:solidFill>
              </a:rPr>
              <a:t>Isolés et familles monoparentales</a:t>
            </a:r>
          </a:p>
          <a:p>
            <a:pPr marL="0" indent="0">
              <a:buNone/>
            </a:pPr>
            <a:endParaRPr lang="fr-BE" dirty="0">
              <a:solidFill>
                <a:srgbClr val="00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9FB8CF0-1378-93DB-F749-CEBBC4D7B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935" y="2340192"/>
            <a:ext cx="8677591" cy="3496939"/>
          </a:xfrm>
          <a:prstGeom prst="rect">
            <a:avLst/>
          </a:prstGeom>
        </p:spPr>
      </p:pic>
      <p:pic>
        <p:nvPicPr>
          <p:cNvPr id="7" name="Image 6">
            <a:hlinkClick r:id="rId3"/>
            <a:extLst>
              <a:ext uri="{FF2B5EF4-FFF2-40B4-BE49-F238E27FC236}">
                <a16:creationId xmlns:a16="http://schemas.microsoft.com/office/drawing/2014/main" id="{AD488ED6-B13E-8660-FEC9-45352F6DA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755" y="88490"/>
            <a:ext cx="1025898" cy="1386348"/>
          </a:xfrm>
          <a:prstGeom prst="rect">
            <a:avLst/>
          </a:prstGeom>
        </p:spPr>
      </p:pic>
      <p:pic>
        <p:nvPicPr>
          <p:cNvPr id="8" name="Image 7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339DB376-5685-7239-BE7F-E6326BA63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86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D8CABA-E793-83B1-C6CB-A3963D2CE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7668" y="1540189"/>
            <a:ext cx="4140772" cy="3777622"/>
          </a:xfrm>
        </p:spPr>
        <p:txBody>
          <a:bodyPr>
            <a:normAutofit/>
          </a:bodyPr>
          <a:lstStyle/>
          <a:p>
            <a:r>
              <a:rPr lang="fr-BE" dirty="0">
                <a:solidFill>
                  <a:srgbClr val="000000"/>
                </a:solidFill>
              </a:rPr>
              <a:t>Locataires</a:t>
            </a:r>
          </a:p>
          <a:p>
            <a:pPr marL="0" indent="0">
              <a:buNone/>
            </a:pPr>
            <a:endParaRPr lang="fr-BE" dirty="0">
              <a:solidFill>
                <a:srgbClr val="00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3C2129-8066-236F-D43D-FC4C48FB9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097" y="2180174"/>
            <a:ext cx="8131277" cy="410629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34306A74-17B0-11B0-BD54-ED972C2B4280}"/>
              </a:ext>
            </a:extLst>
          </p:cNvPr>
          <p:cNvSpPr txBox="1">
            <a:spLocks/>
          </p:cNvSpPr>
          <p:nvPr/>
        </p:nvSpPr>
        <p:spPr>
          <a:xfrm>
            <a:off x="2695127" y="688740"/>
            <a:ext cx="6266628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BE" sz="3200"/>
              <a:t>Des ménages plus touchés</a:t>
            </a:r>
            <a:endParaRPr lang="fr-BE" sz="3200" dirty="0"/>
          </a:p>
        </p:txBody>
      </p:sp>
      <p:pic>
        <p:nvPicPr>
          <p:cNvPr id="9" name="Image 8">
            <a:hlinkClick r:id="rId3"/>
            <a:extLst>
              <a:ext uri="{FF2B5EF4-FFF2-40B4-BE49-F238E27FC236}">
                <a16:creationId xmlns:a16="http://schemas.microsoft.com/office/drawing/2014/main" id="{AD6B0F8D-70C8-3337-E992-BBE3DDC80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755" y="88490"/>
            <a:ext cx="1025898" cy="1386348"/>
          </a:xfrm>
          <a:prstGeom prst="rect">
            <a:avLst/>
          </a:prstGeom>
        </p:spPr>
      </p:pic>
      <p:pic>
        <p:nvPicPr>
          <p:cNvPr id="10" name="Image 9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C188AC6E-9728-6972-0A91-E8FF63A18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19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B6E2A-3B58-E9AB-66D9-AD92C91C0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Des logements moins qualitatifs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1A3761-5CBC-1257-9A8C-B8F093801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225" y="2105497"/>
            <a:ext cx="6783550" cy="4252375"/>
          </a:xfrm>
          <a:prstGeom prst="rect">
            <a:avLst/>
          </a:prstGeom>
        </p:spPr>
      </p:pic>
      <p:pic>
        <p:nvPicPr>
          <p:cNvPr id="8" name="Image 7">
            <a:hlinkClick r:id="rId3"/>
            <a:extLst>
              <a:ext uri="{FF2B5EF4-FFF2-40B4-BE49-F238E27FC236}">
                <a16:creationId xmlns:a16="http://schemas.microsoft.com/office/drawing/2014/main" id="{58F7D3C0-D22E-5A71-D0AB-8E1B49AE4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755" y="88490"/>
            <a:ext cx="1025898" cy="1386348"/>
          </a:xfrm>
          <a:prstGeom prst="rect">
            <a:avLst/>
          </a:prstGeom>
        </p:spPr>
      </p:pic>
      <p:pic>
        <p:nvPicPr>
          <p:cNvPr id="9" name="Image 8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89F34928-044B-C5A5-F798-3F2427966D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27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B6E2A-3B58-E9AB-66D9-AD92C91C0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Des logements moins qualitatifs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D534F56-EDBE-B0F4-6165-A0889ADB9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232" y="2178636"/>
            <a:ext cx="8469536" cy="3593136"/>
          </a:xfrm>
          <a:prstGeom prst="rect">
            <a:avLst/>
          </a:prstGeom>
        </p:spPr>
      </p:pic>
      <p:pic>
        <p:nvPicPr>
          <p:cNvPr id="3" name="Image 2">
            <a:hlinkClick r:id="rId3"/>
            <a:extLst>
              <a:ext uri="{FF2B5EF4-FFF2-40B4-BE49-F238E27FC236}">
                <a16:creationId xmlns:a16="http://schemas.microsoft.com/office/drawing/2014/main" id="{5597AFE7-945F-729F-F321-0BE157F92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755" y="88490"/>
            <a:ext cx="1025898" cy="1386348"/>
          </a:xfrm>
          <a:prstGeom prst="rect">
            <a:avLst/>
          </a:prstGeom>
        </p:spPr>
      </p:pic>
      <p:pic>
        <p:nvPicPr>
          <p:cNvPr id="4" name="Image 3" descr="Une image contenant Graphique, logo, capture d’écran, Police&#10;&#10;Description générée automatiquement">
            <a:extLst>
              <a:ext uri="{FF2B5EF4-FFF2-40B4-BE49-F238E27FC236}">
                <a16:creationId xmlns:a16="http://schemas.microsoft.com/office/drawing/2014/main" id="{DCDC38F0-1F18-0FDD-C803-3847999D4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34" y="6357872"/>
            <a:ext cx="951853" cy="4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53430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8B210170E06B47AC333F5E00F64E9F" ma:contentTypeVersion="17" ma:contentTypeDescription="Crée un document." ma:contentTypeScope="" ma:versionID="e48083390a599a3a5f91b95d5086d7ee">
  <xsd:schema xmlns:xsd="http://www.w3.org/2001/XMLSchema" xmlns:xs="http://www.w3.org/2001/XMLSchema" xmlns:p="http://schemas.microsoft.com/office/2006/metadata/properties" xmlns:ns2="cecb7126-20d3-4522-934f-8a45aad85830" xmlns:ns3="d899db35-8850-4e46-80d3-53a1f198fc58" targetNamespace="http://schemas.microsoft.com/office/2006/metadata/properties" ma:root="true" ma:fieldsID="7903d54f5a01ea0fb0aa998cda9ad3a3" ns2:_="" ns3:_="">
    <xsd:import namespace="cecb7126-20d3-4522-934f-8a45aad85830"/>
    <xsd:import namespace="d899db35-8850-4e46-80d3-53a1f198fc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b7126-20d3-4522-934f-8a45aad858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660fee62-c41d-47da-8ecb-07b286f95d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99db35-8850-4e46-80d3-53a1f198fc5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3054ce3-39d1-42cc-aff1-ab17730ee323}" ma:internalName="TaxCatchAll" ma:showField="CatchAllData" ma:web="d899db35-8850-4e46-80d3-53a1f198fc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99db35-8850-4e46-80d3-53a1f198fc58" xsi:nil="true"/>
    <lcf76f155ced4ddcb4097134ff3c332f xmlns="cecb7126-20d3-4522-934f-8a45aad8583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C491C85-EC4D-4908-A06D-0DB90F8B047A}"/>
</file>

<file path=customXml/itemProps2.xml><?xml version="1.0" encoding="utf-8"?>
<ds:datastoreItem xmlns:ds="http://schemas.openxmlformats.org/officeDocument/2006/customXml" ds:itemID="{969AFB4E-6999-4276-8B5F-630735A7C9F1}"/>
</file>

<file path=customXml/itemProps3.xml><?xml version="1.0" encoding="utf-8"?>
<ds:datastoreItem xmlns:ds="http://schemas.openxmlformats.org/officeDocument/2006/customXml" ds:itemID="{1E1415E9-4244-469F-9458-B061B36EADFA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5511</TotalTime>
  <Words>1001</Words>
  <Application>Microsoft Office PowerPoint</Application>
  <PresentationFormat>Grand écran</PresentationFormat>
  <Paragraphs>159</Paragraphs>
  <Slides>29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Century Gothic</vt:lpstr>
      <vt:lpstr>Times New Roman</vt:lpstr>
      <vt:lpstr>Wingdings</vt:lpstr>
      <vt:lpstr>Wingdings 3</vt:lpstr>
      <vt:lpstr>Brin</vt:lpstr>
      <vt:lpstr>Conférence RBDH Rénovations énergétiques et loyers  Secteur résidentiel locatif, précarité énergétique et rénovation énergétique  </vt:lpstr>
      <vt:lpstr>Contenu</vt:lpstr>
      <vt:lpstr>Précarité énergétique et rénovation </vt:lpstr>
      <vt:lpstr>Précarité énergétique </vt:lpstr>
      <vt:lpstr>Présentation PowerPoint</vt:lpstr>
      <vt:lpstr>Des ménages plus touchés</vt:lpstr>
      <vt:lpstr>Présentation PowerPoint</vt:lpstr>
      <vt:lpstr>Des logements moins qualitatifs</vt:lpstr>
      <vt:lpstr>Des logements moins qualitatifs</vt:lpstr>
      <vt:lpstr>Des problèmes de santé liés</vt:lpstr>
      <vt:lpstr>La rénovation énergétique vue comme une solution</vt:lpstr>
      <vt:lpstr>Présentation PowerPoint</vt:lpstr>
      <vt:lpstr>La rénovation énergétique vue comme une menace </vt:lpstr>
      <vt:lpstr>Obstacles à la rénovation énergétique</vt:lpstr>
      <vt:lpstr>Caractérisation parc logements RBC</vt:lpstr>
      <vt:lpstr>Caractérisation parc locatif en RBC</vt:lpstr>
      <vt:lpstr>Spécificités du marché bruxellois </vt:lpstr>
      <vt:lpstr>Spécificités du marché bruxellois </vt:lpstr>
      <vt:lpstr>Les différents « split-incentives » liés à la rénovation de logement</vt:lpstr>
      <vt:lpstr>Les différents « split-incentives » liés à la rénovation de logement</vt:lpstr>
      <vt:lpstr>Obstacles spécifiques aux copropriétés</vt:lpstr>
      <vt:lpstr>Atouts liés aux copropriétés</vt:lpstr>
      <vt:lpstr>Comment mobiliser les bailleurs à la rénovation énergétique ?</vt:lpstr>
      <vt:lpstr>Nécessité d’un « policy mix »</vt:lpstr>
      <vt:lpstr>Nécessité d’un « policy mix »</vt:lpstr>
      <vt:lpstr>Nécessité d’un « policy mix »</vt:lpstr>
      <vt:lpstr>Nécessité d’un « policy mix »</vt:lpstr>
      <vt:lpstr>Nécessité d’un « policy mix »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Conférence RBDH Rénovations énergétiques et loyers  Secteur résidentiel locatif, précarité énergétique et rénovation énergétique</dc:title>
  <dc:creator>MEYER Sandrine</dc:creator>
  <cp:lastModifiedBy>Anne</cp:lastModifiedBy>
  <cp:revision>2</cp:revision>
  <dcterms:created xsi:type="dcterms:W3CDTF">2023-10-06T11:20:38Z</dcterms:created>
  <dcterms:modified xsi:type="dcterms:W3CDTF">2023-10-10T07:26:14Z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0x010100BD8B210170E06B47AC333F5E00F64E9F</vt:lpwstr>
  </property>
</Properties>
</file>